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3" r:id="rId1"/>
  </p:sldMasterIdLst>
  <p:notesMasterIdLst>
    <p:notesMasterId r:id="rId39"/>
  </p:notesMasterIdLst>
  <p:sldIdLst>
    <p:sldId id="256" r:id="rId2"/>
    <p:sldId id="322" r:id="rId3"/>
    <p:sldId id="323" r:id="rId4"/>
    <p:sldId id="324" r:id="rId5"/>
    <p:sldId id="339" r:id="rId6"/>
    <p:sldId id="345" r:id="rId7"/>
    <p:sldId id="325" r:id="rId8"/>
    <p:sldId id="326" r:id="rId9"/>
    <p:sldId id="327" r:id="rId10"/>
    <p:sldId id="329" r:id="rId11"/>
    <p:sldId id="330" r:id="rId12"/>
    <p:sldId id="331" r:id="rId13"/>
    <p:sldId id="335" r:id="rId14"/>
    <p:sldId id="346" r:id="rId15"/>
    <p:sldId id="347" r:id="rId16"/>
    <p:sldId id="349" r:id="rId17"/>
    <p:sldId id="348" r:id="rId18"/>
    <p:sldId id="336" r:id="rId19"/>
    <p:sldId id="337" r:id="rId20"/>
    <p:sldId id="338" r:id="rId21"/>
    <p:sldId id="333" r:id="rId22"/>
    <p:sldId id="334" r:id="rId23"/>
    <p:sldId id="340" r:id="rId24"/>
    <p:sldId id="341" r:id="rId25"/>
    <p:sldId id="342" r:id="rId26"/>
    <p:sldId id="343" r:id="rId27"/>
    <p:sldId id="350" r:id="rId28"/>
    <p:sldId id="351" r:id="rId29"/>
    <p:sldId id="359" r:id="rId30"/>
    <p:sldId id="353" r:id="rId31"/>
    <p:sldId id="360" r:id="rId32"/>
    <p:sldId id="361" r:id="rId33"/>
    <p:sldId id="362" r:id="rId34"/>
    <p:sldId id="352" r:id="rId35"/>
    <p:sldId id="355" r:id="rId36"/>
    <p:sldId id="357" r:id="rId37"/>
    <p:sldId id="358"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B4BA7A8-D658-4917-A833-62946B028EAE}">
          <p14:sldIdLst>
            <p14:sldId id="256"/>
            <p14:sldId id="322"/>
            <p14:sldId id="323"/>
            <p14:sldId id="324"/>
            <p14:sldId id="339"/>
            <p14:sldId id="345"/>
            <p14:sldId id="325"/>
            <p14:sldId id="326"/>
            <p14:sldId id="327"/>
            <p14:sldId id="329"/>
            <p14:sldId id="330"/>
            <p14:sldId id="331"/>
            <p14:sldId id="335"/>
            <p14:sldId id="346"/>
            <p14:sldId id="347"/>
            <p14:sldId id="349"/>
            <p14:sldId id="348"/>
            <p14:sldId id="336"/>
            <p14:sldId id="337"/>
            <p14:sldId id="338"/>
            <p14:sldId id="333"/>
            <p14:sldId id="334"/>
            <p14:sldId id="340"/>
            <p14:sldId id="341"/>
            <p14:sldId id="342"/>
            <p14:sldId id="343"/>
            <p14:sldId id="350"/>
            <p14:sldId id="351"/>
            <p14:sldId id="359"/>
            <p14:sldId id="353"/>
            <p14:sldId id="360"/>
            <p14:sldId id="361"/>
            <p14:sldId id="362"/>
            <p14:sldId id="352"/>
            <p14:sldId id="355"/>
            <p14:sldId id="357"/>
            <p14:sldId id="35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78D4"/>
    <a:srgbClr val="808080"/>
    <a:srgbClr val="056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AEB91-FA31-4E23-9B12-AE1F689EADA2}" v="13" dt="2025-09-05T05:05:04.47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642" autoAdjust="0"/>
  </p:normalViewPr>
  <p:slideViewPr>
    <p:cSldViewPr snapToGrid="0" showGuides="1">
      <p:cViewPr varScale="1">
        <p:scale>
          <a:sx n="78" d="100"/>
          <a:sy n="78" d="100"/>
        </p:scale>
        <p:origin x="181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min" userId="4ee8d085-8181-4c77-9626-44218cc2b583" providerId="ADAL" clId="{24F2B256-1759-4A2A-88A5-19010937C98A}"/>
    <pc:docChg chg="custSel modSld">
      <pc:chgData name="admin" userId="4ee8d085-8181-4c77-9626-44218cc2b583" providerId="ADAL" clId="{24F2B256-1759-4A2A-88A5-19010937C98A}" dt="2022-01-14T01:00:05.690" v="7" actId="1076"/>
      <pc:docMkLst>
        <pc:docMk/>
      </pc:docMkLst>
      <pc:sldChg chg="addSp delSp modSp mod">
        <pc:chgData name="admin" userId="4ee8d085-8181-4c77-9626-44218cc2b583" providerId="ADAL" clId="{24F2B256-1759-4A2A-88A5-19010937C98A}" dt="2022-01-14T01:00:05.690" v="7" actId="1076"/>
        <pc:sldMkLst>
          <pc:docMk/>
          <pc:sldMk cId="1560040876" sldId="256"/>
        </pc:sldMkLst>
      </pc:sldChg>
      <pc:sldChg chg="addSp delSp modSp mod">
        <pc:chgData name="admin" userId="4ee8d085-8181-4c77-9626-44218cc2b583" providerId="ADAL" clId="{24F2B256-1759-4A2A-88A5-19010937C98A}" dt="2022-01-14T00:59:38.993" v="1"/>
        <pc:sldMkLst>
          <pc:docMk/>
          <pc:sldMk cId="2224610192" sldId="320"/>
        </pc:sldMkLst>
      </pc:sldChg>
    </pc:docChg>
  </pc:docChgLst>
  <pc:docChgLst>
    <pc:chgData name="Ebisuda Masahiko" userId="85187baf-972f-47c8-ab12-159cd0abc7b8" providerId="ADAL" clId="{8FC8E017-3F21-4EF2-B8D1-AA1685A424F4}"/>
    <pc:docChg chg="addSld delSld modSld modSection">
      <pc:chgData name="Ebisuda Masahiko" userId="85187baf-972f-47c8-ab12-159cd0abc7b8" providerId="ADAL" clId="{8FC8E017-3F21-4EF2-B8D1-AA1685A424F4}" dt="2024-10-12T12:30:23.357" v="1"/>
      <pc:docMkLst>
        <pc:docMk/>
      </pc:docMkLst>
      <pc:sldChg chg="add del">
        <pc:chgData name="Ebisuda Masahiko" userId="85187baf-972f-47c8-ab12-159cd0abc7b8" providerId="ADAL" clId="{8FC8E017-3F21-4EF2-B8D1-AA1685A424F4}" dt="2024-10-12T12:30:23.357" v="1"/>
        <pc:sldMkLst>
          <pc:docMk/>
          <pc:sldMk cId="109540252" sldId="321"/>
        </pc:sldMkLst>
      </pc:sldChg>
    </pc:docChg>
  </pc:docChgLst>
  <pc:docChgLst>
    <pc:chgData name="Ebisuda Masahiko" userId="85187baf-972f-47c8-ab12-159cd0abc7b8" providerId="ADAL" clId="{AA5CD357-3F32-48C2-808E-1F559F3D8AF9}"/>
    <pc:docChg chg="undo redo custSel modSld">
      <pc:chgData name="Ebisuda Masahiko" userId="85187baf-972f-47c8-ab12-159cd0abc7b8" providerId="ADAL" clId="{AA5CD357-3F32-48C2-808E-1F559F3D8AF9}" dt="2021-09-03T06:27:35.978" v="110" actId="404"/>
      <pc:docMkLst>
        <pc:docMk/>
      </pc:docMkLst>
      <pc:sldChg chg="addSp delSp modSp mod">
        <pc:chgData name="Ebisuda Masahiko" userId="85187baf-972f-47c8-ab12-159cd0abc7b8" providerId="ADAL" clId="{AA5CD357-3F32-48C2-808E-1F559F3D8AF9}" dt="2021-09-03T06:27:35.978" v="110" actId="404"/>
        <pc:sldMkLst>
          <pc:docMk/>
          <pc:sldMk cId="243580981" sldId="317"/>
        </pc:sldMkLst>
      </pc:sldChg>
    </pc:docChg>
  </pc:docChgLst>
  <pc:docChgLst>
    <pc:chgData name="Ebisuda Masahiko" userId="85187baf-972f-47c8-ab12-159cd0abc7b8" providerId="ADAL" clId="{9A4A8103-FCDF-48E9-BA77-410FB46257A2}"/>
    <pc:docChg chg="addSld delSld modSld modSection">
      <pc:chgData name="Ebisuda Masahiko" userId="85187baf-972f-47c8-ab12-159cd0abc7b8" providerId="ADAL" clId="{9A4A8103-FCDF-48E9-BA77-410FB46257A2}" dt="2021-09-20T23:15:21.953" v="1"/>
      <pc:docMkLst>
        <pc:docMk/>
      </pc:docMkLst>
      <pc:sldChg chg="del">
        <pc:chgData name="Ebisuda Masahiko" userId="85187baf-972f-47c8-ab12-159cd0abc7b8" providerId="ADAL" clId="{9A4A8103-FCDF-48E9-BA77-410FB46257A2}" dt="2021-09-20T23:15:17.888" v="0" actId="47"/>
        <pc:sldMkLst>
          <pc:docMk/>
          <pc:sldMk cId="243580981" sldId="317"/>
        </pc:sldMkLst>
      </pc:sldChg>
      <pc:sldChg chg="add">
        <pc:chgData name="Ebisuda Masahiko" userId="85187baf-972f-47c8-ab12-159cd0abc7b8" providerId="ADAL" clId="{9A4A8103-FCDF-48E9-BA77-410FB46257A2}" dt="2021-09-20T23:15:21.953" v="1"/>
        <pc:sldMkLst>
          <pc:docMk/>
          <pc:sldMk cId="2224610192" sldId="320"/>
        </pc:sldMkLst>
      </pc:sldChg>
    </pc:docChg>
  </pc:docChgLst>
  <pc:docChgLst>
    <pc:chgData name="胡田 昌彦" userId="a31ef2365b3c8965" providerId="LiveId" clId="{ED3A9CD3-3F9B-4922-BD44-9D4DF7E93BFE}"/>
    <pc:docChg chg="delSld modSection">
      <pc:chgData name="胡田 昌彦" userId="a31ef2365b3c8965" providerId="LiveId" clId="{ED3A9CD3-3F9B-4922-BD44-9D4DF7E93BFE}" dt="2021-07-01T12:32:56.300" v="0" actId="47"/>
      <pc:docMkLst>
        <pc:docMk/>
      </pc:docMkLst>
      <pc:sldChg chg="del">
        <pc:chgData name="胡田 昌彦" userId="a31ef2365b3c8965" providerId="LiveId" clId="{ED3A9CD3-3F9B-4922-BD44-9D4DF7E93BFE}" dt="2021-07-01T12:32:56.300" v="0" actId="47"/>
        <pc:sldMkLst>
          <pc:docMk/>
          <pc:sldMk cId="315409028" sldId="2142532514"/>
        </pc:sldMkLst>
      </pc:sldChg>
      <pc:sldChg chg="del">
        <pc:chgData name="胡田 昌彦" userId="a31ef2365b3c8965" providerId="LiveId" clId="{ED3A9CD3-3F9B-4922-BD44-9D4DF7E93BFE}" dt="2021-07-01T12:32:56.300" v="0" actId="47"/>
        <pc:sldMkLst>
          <pc:docMk/>
          <pc:sldMk cId="1039759237" sldId="2142532515"/>
        </pc:sldMkLst>
      </pc:sldChg>
      <pc:sldChg chg="del">
        <pc:chgData name="胡田 昌彦" userId="a31ef2365b3c8965" providerId="LiveId" clId="{ED3A9CD3-3F9B-4922-BD44-9D4DF7E93BFE}" dt="2021-07-01T12:32:56.300" v="0" actId="47"/>
        <pc:sldMkLst>
          <pc:docMk/>
          <pc:sldMk cId="1641120870" sldId="2142532517"/>
        </pc:sldMkLst>
      </pc:sldChg>
      <pc:sldChg chg="del">
        <pc:chgData name="胡田 昌彦" userId="a31ef2365b3c8965" providerId="LiveId" clId="{ED3A9CD3-3F9B-4922-BD44-9D4DF7E93BFE}" dt="2021-07-01T12:32:56.300" v="0" actId="47"/>
        <pc:sldMkLst>
          <pc:docMk/>
          <pc:sldMk cId="676228318" sldId="2142532518"/>
        </pc:sldMkLst>
      </pc:sldChg>
      <pc:sldChg chg="del">
        <pc:chgData name="胡田 昌彦" userId="a31ef2365b3c8965" providerId="LiveId" clId="{ED3A9CD3-3F9B-4922-BD44-9D4DF7E93BFE}" dt="2021-07-01T12:32:56.300" v="0" actId="47"/>
        <pc:sldMkLst>
          <pc:docMk/>
          <pc:sldMk cId="1161398382" sldId="2142532519"/>
        </pc:sldMkLst>
      </pc:sldChg>
      <pc:sldChg chg="del">
        <pc:chgData name="胡田 昌彦" userId="a31ef2365b3c8965" providerId="LiveId" clId="{ED3A9CD3-3F9B-4922-BD44-9D4DF7E93BFE}" dt="2021-07-01T12:32:56.300" v="0" actId="47"/>
        <pc:sldMkLst>
          <pc:docMk/>
          <pc:sldMk cId="3836036075" sldId="2142532520"/>
        </pc:sldMkLst>
      </pc:sldChg>
      <pc:sldChg chg="del">
        <pc:chgData name="胡田 昌彦" userId="a31ef2365b3c8965" providerId="LiveId" clId="{ED3A9CD3-3F9B-4922-BD44-9D4DF7E93BFE}" dt="2021-07-01T12:32:56.300" v="0" actId="47"/>
        <pc:sldMkLst>
          <pc:docMk/>
          <pc:sldMk cId="2882994633" sldId="2142532530"/>
        </pc:sldMkLst>
      </pc:sldChg>
      <pc:sldChg chg="del">
        <pc:chgData name="胡田 昌彦" userId="a31ef2365b3c8965" providerId="LiveId" clId="{ED3A9CD3-3F9B-4922-BD44-9D4DF7E93BFE}" dt="2021-07-01T12:32:56.300" v="0" actId="47"/>
        <pc:sldMkLst>
          <pc:docMk/>
          <pc:sldMk cId="2583458633" sldId="2142532531"/>
        </pc:sldMkLst>
      </pc:sldChg>
      <pc:sldChg chg="del">
        <pc:chgData name="胡田 昌彦" userId="a31ef2365b3c8965" providerId="LiveId" clId="{ED3A9CD3-3F9B-4922-BD44-9D4DF7E93BFE}" dt="2021-07-01T12:32:56.300" v="0" actId="47"/>
        <pc:sldMkLst>
          <pc:docMk/>
          <pc:sldMk cId="1490180981" sldId="2142532532"/>
        </pc:sldMkLst>
      </pc:sldChg>
      <pc:sldChg chg="del">
        <pc:chgData name="胡田 昌彦" userId="a31ef2365b3c8965" providerId="LiveId" clId="{ED3A9CD3-3F9B-4922-BD44-9D4DF7E93BFE}" dt="2021-07-01T12:32:56.300" v="0" actId="47"/>
        <pc:sldMkLst>
          <pc:docMk/>
          <pc:sldMk cId="3734223472" sldId="2142532533"/>
        </pc:sldMkLst>
      </pc:sldChg>
      <pc:sldChg chg="del">
        <pc:chgData name="胡田 昌彦" userId="a31ef2365b3c8965" providerId="LiveId" clId="{ED3A9CD3-3F9B-4922-BD44-9D4DF7E93BFE}" dt="2021-07-01T12:32:56.300" v="0" actId="47"/>
        <pc:sldMkLst>
          <pc:docMk/>
          <pc:sldMk cId="3915582006" sldId="2142532534"/>
        </pc:sldMkLst>
      </pc:sldChg>
      <pc:sldChg chg="del">
        <pc:chgData name="胡田 昌彦" userId="a31ef2365b3c8965" providerId="LiveId" clId="{ED3A9CD3-3F9B-4922-BD44-9D4DF7E93BFE}" dt="2021-07-01T12:32:56.300" v="0" actId="47"/>
        <pc:sldMkLst>
          <pc:docMk/>
          <pc:sldMk cId="1342777375" sldId="2142532535"/>
        </pc:sldMkLst>
      </pc:sldChg>
      <pc:sldChg chg="del">
        <pc:chgData name="胡田 昌彦" userId="a31ef2365b3c8965" providerId="LiveId" clId="{ED3A9CD3-3F9B-4922-BD44-9D4DF7E93BFE}" dt="2021-07-01T12:32:56.300" v="0" actId="47"/>
        <pc:sldMkLst>
          <pc:docMk/>
          <pc:sldMk cId="3196355528" sldId="2142532536"/>
        </pc:sldMkLst>
      </pc:sldChg>
      <pc:sldChg chg="del">
        <pc:chgData name="胡田 昌彦" userId="a31ef2365b3c8965" providerId="LiveId" clId="{ED3A9CD3-3F9B-4922-BD44-9D4DF7E93BFE}" dt="2021-07-01T12:32:56.300" v="0" actId="47"/>
        <pc:sldMkLst>
          <pc:docMk/>
          <pc:sldMk cId="1916319361" sldId="2142532537"/>
        </pc:sldMkLst>
      </pc:sldChg>
      <pc:sldChg chg="del">
        <pc:chgData name="胡田 昌彦" userId="a31ef2365b3c8965" providerId="LiveId" clId="{ED3A9CD3-3F9B-4922-BD44-9D4DF7E93BFE}" dt="2021-07-01T12:32:56.300" v="0" actId="47"/>
        <pc:sldMkLst>
          <pc:docMk/>
          <pc:sldMk cId="1999043524" sldId="2142532538"/>
        </pc:sldMkLst>
      </pc:sldChg>
      <pc:sldChg chg="del">
        <pc:chgData name="胡田 昌彦" userId="a31ef2365b3c8965" providerId="LiveId" clId="{ED3A9CD3-3F9B-4922-BD44-9D4DF7E93BFE}" dt="2021-07-01T12:32:56.300" v="0" actId="47"/>
        <pc:sldMkLst>
          <pc:docMk/>
          <pc:sldMk cId="3523193789" sldId="2142532539"/>
        </pc:sldMkLst>
      </pc:sldChg>
      <pc:sldChg chg="del">
        <pc:chgData name="胡田 昌彦" userId="a31ef2365b3c8965" providerId="LiveId" clId="{ED3A9CD3-3F9B-4922-BD44-9D4DF7E93BFE}" dt="2021-07-01T12:32:56.300" v="0" actId="47"/>
        <pc:sldMkLst>
          <pc:docMk/>
          <pc:sldMk cId="3278189057" sldId="2142532540"/>
        </pc:sldMkLst>
      </pc:sldChg>
      <pc:sldChg chg="del">
        <pc:chgData name="胡田 昌彦" userId="a31ef2365b3c8965" providerId="LiveId" clId="{ED3A9CD3-3F9B-4922-BD44-9D4DF7E93BFE}" dt="2021-07-01T12:32:56.300" v="0" actId="47"/>
        <pc:sldMkLst>
          <pc:docMk/>
          <pc:sldMk cId="44096927" sldId="2142532541"/>
        </pc:sldMkLst>
      </pc:sldChg>
      <pc:sldChg chg="del">
        <pc:chgData name="胡田 昌彦" userId="a31ef2365b3c8965" providerId="LiveId" clId="{ED3A9CD3-3F9B-4922-BD44-9D4DF7E93BFE}" dt="2021-07-01T12:32:56.300" v="0" actId="47"/>
        <pc:sldMkLst>
          <pc:docMk/>
          <pc:sldMk cId="55736813" sldId="2142532542"/>
        </pc:sldMkLst>
      </pc:sldChg>
      <pc:sldChg chg="del">
        <pc:chgData name="胡田 昌彦" userId="a31ef2365b3c8965" providerId="LiveId" clId="{ED3A9CD3-3F9B-4922-BD44-9D4DF7E93BFE}" dt="2021-07-01T12:32:56.300" v="0" actId="47"/>
        <pc:sldMkLst>
          <pc:docMk/>
          <pc:sldMk cId="2794309851" sldId="2142532543"/>
        </pc:sldMkLst>
      </pc:sldChg>
      <pc:sldChg chg="del">
        <pc:chgData name="胡田 昌彦" userId="a31ef2365b3c8965" providerId="LiveId" clId="{ED3A9CD3-3F9B-4922-BD44-9D4DF7E93BFE}" dt="2021-07-01T12:32:56.300" v="0" actId="47"/>
        <pc:sldMkLst>
          <pc:docMk/>
          <pc:sldMk cId="1602261457" sldId="2142532544"/>
        </pc:sldMkLst>
      </pc:sldChg>
      <pc:sldChg chg="del">
        <pc:chgData name="胡田 昌彦" userId="a31ef2365b3c8965" providerId="LiveId" clId="{ED3A9CD3-3F9B-4922-BD44-9D4DF7E93BFE}" dt="2021-07-01T12:32:56.300" v="0" actId="47"/>
        <pc:sldMkLst>
          <pc:docMk/>
          <pc:sldMk cId="1849565657" sldId="2142532546"/>
        </pc:sldMkLst>
      </pc:sldChg>
      <pc:sldChg chg="del">
        <pc:chgData name="胡田 昌彦" userId="a31ef2365b3c8965" providerId="LiveId" clId="{ED3A9CD3-3F9B-4922-BD44-9D4DF7E93BFE}" dt="2021-07-01T12:32:56.300" v="0" actId="47"/>
        <pc:sldMkLst>
          <pc:docMk/>
          <pc:sldMk cId="435121494" sldId="2142532547"/>
        </pc:sldMkLst>
      </pc:sldChg>
      <pc:sldChg chg="del">
        <pc:chgData name="胡田 昌彦" userId="a31ef2365b3c8965" providerId="LiveId" clId="{ED3A9CD3-3F9B-4922-BD44-9D4DF7E93BFE}" dt="2021-07-01T12:32:56.300" v="0" actId="47"/>
        <pc:sldMkLst>
          <pc:docMk/>
          <pc:sldMk cId="3185375675" sldId="2142532548"/>
        </pc:sldMkLst>
      </pc:sldChg>
      <pc:sldChg chg="del">
        <pc:chgData name="胡田 昌彦" userId="a31ef2365b3c8965" providerId="LiveId" clId="{ED3A9CD3-3F9B-4922-BD44-9D4DF7E93BFE}" dt="2021-07-01T12:32:56.300" v="0" actId="47"/>
        <pc:sldMkLst>
          <pc:docMk/>
          <pc:sldMk cId="3495364568" sldId="2142532549"/>
        </pc:sldMkLst>
      </pc:sldChg>
      <pc:sldMasterChg chg="delSldLayout">
        <pc:chgData name="胡田 昌彦" userId="a31ef2365b3c8965" providerId="LiveId" clId="{ED3A9CD3-3F9B-4922-BD44-9D4DF7E93BFE}" dt="2021-07-01T12:32:56.300" v="0" actId="47"/>
        <pc:sldMasterMkLst>
          <pc:docMk/>
          <pc:sldMasterMk cId="256585782" sldId="2147483686"/>
        </pc:sldMasterMkLst>
        <pc:sldLayoutChg chg="del">
          <pc:chgData name="胡田 昌彦" userId="a31ef2365b3c8965" providerId="LiveId" clId="{ED3A9CD3-3F9B-4922-BD44-9D4DF7E93BFE}" dt="2021-07-01T12:32:56.300" v="0" actId="47"/>
          <pc:sldLayoutMkLst>
            <pc:docMk/>
            <pc:sldMasterMk cId="256585782" sldId="2147483686"/>
            <pc:sldLayoutMk cId="1935701291" sldId="2147483700"/>
          </pc:sldLayoutMkLst>
        </pc:sldLayoutChg>
      </pc:sldMasterChg>
    </pc:docChg>
  </pc:docChgLst>
  <pc:docChgLst>
    <pc:chgData name="Masahiko" userId="85187baf-972f-47c8-ab12-159cd0abc7b8" providerId="ADAL" clId="{97B40B79-0E03-46B0-9C5F-0BDCC8DB00C1}"/>
    <pc:docChg chg="modSld">
      <pc:chgData name="Masahiko" userId="85187baf-972f-47c8-ab12-159cd0abc7b8" providerId="ADAL" clId="{97B40B79-0E03-46B0-9C5F-0BDCC8DB00C1}" dt="2023-03-02T23:39:09.819" v="4" actId="2711"/>
      <pc:docMkLst>
        <pc:docMk/>
      </pc:docMkLst>
      <pc:sldChg chg="modSp mod">
        <pc:chgData name="Masahiko" userId="85187baf-972f-47c8-ab12-159cd0abc7b8" providerId="ADAL" clId="{97B40B79-0E03-46B0-9C5F-0BDCC8DB00C1}" dt="2023-03-02T23:38:46.672" v="0" actId="2711"/>
        <pc:sldMkLst>
          <pc:docMk/>
          <pc:sldMk cId="1560040876" sldId="256"/>
        </pc:sldMkLst>
      </pc:sldChg>
      <pc:sldChg chg="modSp mod">
        <pc:chgData name="Masahiko" userId="85187baf-972f-47c8-ab12-159cd0abc7b8" providerId="ADAL" clId="{97B40B79-0E03-46B0-9C5F-0BDCC8DB00C1}" dt="2023-03-02T23:39:09.819" v="4" actId="2711"/>
        <pc:sldMkLst>
          <pc:docMk/>
          <pc:sldMk cId="2224610192" sldId="320"/>
        </pc:sldMkLst>
      </pc:sldChg>
    </pc:docChg>
  </pc:docChgLst>
  <pc:docChgLst>
    <pc:chgData name="Masahiko" userId="85187baf-972f-47c8-ab12-159cd0abc7b8" providerId="ADAL" clId="{3E8BA363-CD97-4A3C-8FD7-C69B53383FD2}"/>
    <pc:docChg chg="custSel addSld delSld modSld modMainMaster modSection">
      <pc:chgData name="Masahiko" userId="85187baf-972f-47c8-ab12-159cd0abc7b8" providerId="ADAL" clId="{3E8BA363-CD97-4A3C-8FD7-C69B53383FD2}" dt="2023-03-06T01:28:53.223" v="51" actId="14100"/>
      <pc:docMkLst>
        <pc:docMk/>
      </pc:docMkLst>
      <pc:sldChg chg="addSp modSp new del mod modClrScheme chgLayout">
        <pc:chgData name="Masahiko" userId="85187baf-972f-47c8-ab12-159cd0abc7b8" providerId="ADAL" clId="{3E8BA363-CD97-4A3C-8FD7-C69B53383FD2}" dt="2023-03-06T01:27:58.606" v="44" actId="47"/>
        <pc:sldMkLst>
          <pc:docMk/>
          <pc:sldMk cId="2336263708" sldId="321"/>
        </pc:sldMkLst>
      </pc:sldChg>
      <pc:sldMasterChg chg="delSp modSp mod addSldLayout modSldLayout">
        <pc:chgData name="Masahiko" userId="85187baf-972f-47c8-ab12-159cd0abc7b8" providerId="ADAL" clId="{3E8BA363-CD97-4A3C-8FD7-C69B53383FD2}" dt="2023-03-06T01:28:53.223" v="51" actId="14100"/>
        <pc:sldMasterMkLst>
          <pc:docMk/>
          <pc:sldMasterMk cId="2197684973" sldId="2147483713"/>
        </pc:sldMasterMkLst>
        <pc:sldLayoutChg chg="delSp modSp mod">
          <pc:chgData name="Masahiko" userId="85187baf-972f-47c8-ab12-159cd0abc7b8" providerId="ADAL" clId="{3E8BA363-CD97-4A3C-8FD7-C69B53383FD2}" dt="2023-03-06T01:28:12.509" v="46" actId="14100"/>
          <pc:sldLayoutMkLst>
            <pc:docMk/>
            <pc:sldMasterMk cId="2197684973" sldId="2147483713"/>
            <pc:sldLayoutMk cId="2592057652" sldId="2147483715"/>
          </pc:sldLayoutMkLst>
        </pc:sldLayoutChg>
        <pc:sldLayoutChg chg="modSp new mod">
          <pc:chgData name="Masahiko" userId="85187baf-972f-47c8-ab12-159cd0abc7b8" providerId="ADAL" clId="{3E8BA363-CD97-4A3C-8FD7-C69B53383FD2}" dt="2023-03-06T01:28:53.223" v="51" actId="14100"/>
          <pc:sldLayoutMkLst>
            <pc:docMk/>
            <pc:sldMasterMk cId="2197684973" sldId="2147483713"/>
            <pc:sldLayoutMk cId="326354321" sldId="2147483726"/>
          </pc:sldLayoutMkLst>
        </pc:sldLayoutChg>
      </pc:sldMasterChg>
    </pc:docChg>
  </pc:docChgLst>
  <pc:docChgLst>
    <pc:chgData name="Ebisuda Masahiko" userId="85187baf-972f-47c8-ab12-159cd0abc7b8" providerId="ADAL" clId="{A2BA2F8B-29C9-4C34-B409-BB253970494D}"/>
    <pc:docChg chg="addSld delSld modSld modSection">
      <pc:chgData name="Ebisuda Masahiko" userId="85187baf-972f-47c8-ab12-159cd0abc7b8" providerId="ADAL" clId="{A2BA2F8B-29C9-4C34-B409-BB253970494D}" dt="2024-03-06T01:45:59.865" v="5" actId="47"/>
      <pc:docMkLst>
        <pc:docMk/>
      </pc:docMkLst>
      <pc:sldChg chg="add del">
        <pc:chgData name="Ebisuda Masahiko" userId="85187baf-972f-47c8-ab12-159cd0abc7b8" providerId="ADAL" clId="{A2BA2F8B-29C9-4C34-B409-BB253970494D}" dt="2024-03-06T01:45:59.865" v="5" actId="47"/>
        <pc:sldMkLst>
          <pc:docMk/>
          <pc:sldMk cId="2224610192" sldId="320"/>
        </pc:sldMkLst>
      </pc:sldChg>
      <pc:sldChg chg="add">
        <pc:chgData name="Ebisuda Masahiko" userId="85187baf-972f-47c8-ab12-159cd0abc7b8" providerId="ADAL" clId="{A2BA2F8B-29C9-4C34-B409-BB253970494D}" dt="2024-03-06T01:45:58.617" v="4"/>
        <pc:sldMkLst>
          <pc:docMk/>
          <pc:sldMk cId="109540252" sldId="321"/>
        </pc:sldMkLst>
      </pc:sldChg>
      <pc:sldChg chg="add del">
        <pc:chgData name="Ebisuda Masahiko" userId="85187baf-972f-47c8-ab12-159cd0abc7b8" providerId="ADAL" clId="{A2BA2F8B-29C9-4C34-B409-BB253970494D}" dt="2024-03-06T01:44:38.975" v="3" actId="47"/>
        <pc:sldMkLst>
          <pc:docMk/>
          <pc:sldMk cId="1535820586" sldId="321"/>
        </pc:sldMkLst>
      </pc:sldChg>
    </pc:docChg>
  </pc:docChgLst>
  <pc:docChgLst>
    <pc:chgData name="Masahiko" userId="85187baf-972f-47c8-ab12-159cd0abc7b8" providerId="ADAL" clId="{81728D4C-14F0-423E-BB9C-01B01E283CD6}"/>
    <pc:docChg chg="modSld">
      <pc:chgData name="Masahiko" userId="85187baf-972f-47c8-ab12-159cd0abc7b8" providerId="ADAL" clId="{81728D4C-14F0-423E-BB9C-01B01E283CD6}" dt="2022-11-10T05:18:59.984" v="188" actId="1035"/>
      <pc:docMkLst>
        <pc:docMk/>
      </pc:docMkLst>
      <pc:sldChg chg="modSp mod">
        <pc:chgData name="Masahiko" userId="85187baf-972f-47c8-ab12-159cd0abc7b8" providerId="ADAL" clId="{81728D4C-14F0-423E-BB9C-01B01E283CD6}" dt="2022-11-10T05:18:59.984" v="188" actId="1035"/>
        <pc:sldMkLst>
          <pc:docMk/>
          <pc:sldMk cId="2224610192" sldId="320"/>
        </pc:sldMkLst>
      </pc:sldChg>
    </pc:docChg>
  </pc:docChgLst>
  <pc:docChgLst>
    <pc:chgData name="Ebisuda Masahiko" userId="85187baf-972f-47c8-ab12-159cd0abc7b8" providerId="ADAL" clId="{7719C176-73F9-4DDF-8687-E1722FC6D9BB}"/>
    <pc:docChg chg="custSel modSld">
      <pc:chgData name="Ebisuda Masahiko" userId="85187baf-972f-47c8-ab12-159cd0abc7b8" providerId="ADAL" clId="{7719C176-73F9-4DDF-8687-E1722FC6D9BB}" dt="2025-02-10T00:47:28.395" v="2"/>
      <pc:docMkLst>
        <pc:docMk/>
      </pc:docMkLst>
      <pc:sldChg chg="addSp delSp modSp mod">
        <pc:chgData name="Ebisuda Masahiko" userId="85187baf-972f-47c8-ab12-159cd0abc7b8" providerId="ADAL" clId="{7719C176-73F9-4DDF-8687-E1722FC6D9BB}" dt="2025-02-10T00:47:28.395" v="2"/>
        <pc:sldMkLst>
          <pc:docMk/>
          <pc:sldMk cId="1560040876" sldId="256"/>
        </pc:sldMkLst>
      </pc:sldChg>
    </pc:docChg>
  </pc:docChgLst>
  <pc:docChgLst>
    <pc:chgData name="Ebisuda Masahiko" userId="85187baf-972f-47c8-ab12-159cd0abc7b8" providerId="ADAL" clId="{A851E1C5-AEC3-4F0C-A67C-631D06C7CC19}"/>
    <pc:docChg chg="addSld delSld modSld addMainMaster delMainMaster modMainMaster modSection">
      <pc:chgData name="Ebisuda Masahiko" userId="85187baf-972f-47c8-ab12-159cd0abc7b8" providerId="ADAL" clId="{A851E1C5-AEC3-4F0C-A67C-631D06C7CC19}" dt="2021-07-01T12:42:59.231" v="46"/>
      <pc:docMkLst>
        <pc:docMk/>
      </pc:docMkLst>
      <pc:sldChg chg="modSp">
        <pc:chgData name="Ebisuda Masahiko" userId="85187baf-972f-47c8-ab12-159cd0abc7b8" providerId="ADAL" clId="{A851E1C5-AEC3-4F0C-A67C-631D06C7CC19}" dt="2021-07-01T12:40:00.497" v="42"/>
        <pc:sldMkLst>
          <pc:docMk/>
          <pc:sldMk cId="243580981" sldId="317"/>
        </pc:sldMkLst>
      </pc:sldChg>
      <pc:sldChg chg="new del">
        <pc:chgData name="Ebisuda Masahiko" userId="85187baf-972f-47c8-ab12-159cd0abc7b8" providerId="ADAL" clId="{A851E1C5-AEC3-4F0C-A67C-631D06C7CC19}" dt="2021-07-01T12:42:45.427" v="45" actId="2696"/>
        <pc:sldMkLst>
          <pc:docMk/>
          <pc:sldMk cId="55265202" sldId="318"/>
        </pc:sldMkLst>
      </pc:sldChg>
      <pc:sldMasterChg chg="del delSldLayout">
        <pc:chgData name="Ebisuda Masahiko" userId="85187baf-972f-47c8-ab12-159cd0abc7b8" providerId="ADAL" clId="{A851E1C5-AEC3-4F0C-A67C-631D06C7CC19}" dt="2021-07-01T12:39:48.889" v="4" actId="2696"/>
        <pc:sldMasterMkLst>
          <pc:docMk/>
          <pc:sldMasterMk cId="4239499603" sldId="2147483680"/>
        </pc:sldMasterMkLst>
        <pc:sldLayoutChg chg="del">
          <pc:chgData name="Ebisuda Masahiko" userId="85187baf-972f-47c8-ab12-159cd0abc7b8" providerId="ADAL" clId="{A851E1C5-AEC3-4F0C-A67C-631D06C7CC19}" dt="2021-07-01T12:39:48.871" v="0" actId="2696"/>
          <pc:sldLayoutMkLst>
            <pc:docMk/>
            <pc:sldMasterMk cId="4239499603" sldId="2147483680"/>
            <pc:sldLayoutMk cId="3951189028" sldId="2147483681"/>
          </pc:sldLayoutMkLst>
        </pc:sldLayoutChg>
        <pc:sldLayoutChg chg="del">
          <pc:chgData name="Ebisuda Masahiko" userId="85187baf-972f-47c8-ab12-159cd0abc7b8" providerId="ADAL" clId="{A851E1C5-AEC3-4F0C-A67C-631D06C7CC19}" dt="2021-07-01T12:39:48.874" v="1" actId="2696"/>
          <pc:sldLayoutMkLst>
            <pc:docMk/>
            <pc:sldMasterMk cId="4239499603" sldId="2147483680"/>
            <pc:sldLayoutMk cId="4152893547" sldId="2147483682"/>
          </pc:sldLayoutMkLst>
        </pc:sldLayoutChg>
        <pc:sldLayoutChg chg="del">
          <pc:chgData name="Ebisuda Masahiko" userId="85187baf-972f-47c8-ab12-159cd0abc7b8" providerId="ADAL" clId="{A851E1C5-AEC3-4F0C-A67C-631D06C7CC19}" dt="2021-07-01T12:39:48.876" v="2" actId="2696"/>
          <pc:sldLayoutMkLst>
            <pc:docMk/>
            <pc:sldMasterMk cId="4239499603" sldId="2147483680"/>
            <pc:sldLayoutMk cId="2299344089" sldId="2147483683"/>
          </pc:sldLayoutMkLst>
        </pc:sldLayoutChg>
        <pc:sldLayoutChg chg="del">
          <pc:chgData name="Ebisuda Masahiko" userId="85187baf-972f-47c8-ab12-159cd0abc7b8" providerId="ADAL" clId="{A851E1C5-AEC3-4F0C-A67C-631D06C7CC19}" dt="2021-07-01T12:39:48.884" v="3" actId="2696"/>
          <pc:sldLayoutMkLst>
            <pc:docMk/>
            <pc:sldMasterMk cId="4239499603" sldId="2147483680"/>
            <pc:sldLayoutMk cId="1684690979" sldId="2147483684"/>
          </pc:sldLayoutMkLst>
        </pc:sldLayoutChg>
      </pc:sldMasterChg>
      <pc:sldMasterChg chg="add mod addSldLayout modSldLayout">
        <pc:chgData name="Ebisuda Masahiko" userId="85187baf-972f-47c8-ab12-159cd0abc7b8" providerId="ADAL" clId="{A851E1C5-AEC3-4F0C-A67C-631D06C7CC19}" dt="2021-07-01T12:39:54.807" v="41" actId="2890"/>
        <pc:sldMasterMkLst>
          <pc:docMk/>
          <pc:sldMasterMk cId="3703500290" sldId="2147483700"/>
        </pc:sldMasterMkLst>
        <pc:sldLayoutChg chg="add mod replId">
          <pc:chgData name="Ebisuda Masahiko" userId="85187baf-972f-47c8-ab12-159cd0abc7b8" providerId="ADAL" clId="{A851E1C5-AEC3-4F0C-A67C-631D06C7CC19}" dt="2021-07-01T12:39:54.807" v="41" actId="2890"/>
          <pc:sldLayoutMkLst>
            <pc:docMk/>
            <pc:sldMasterMk cId="3703500290" sldId="2147483700"/>
            <pc:sldLayoutMk cId="2962816047" sldId="2147483701"/>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4271517400" sldId="2147483702"/>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762709446" sldId="2147483703"/>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3348294387" sldId="2147483704"/>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3246389227" sldId="2147483705"/>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2930731165" sldId="2147483706"/>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3971183913" sldId="2147483707"/>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27988333" sldId="2147483708"/>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1720588313" sldId="2147483709"/>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3406511427" sldId="2147483710"/>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2999181494" sldId="2147483711"/>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666861858" sldId="2147483712"/>
          </pc:sldLayoutMkLst>
        </pc:sldLayoutChg>
      </pc:sldMasterChg>
      <pc:sldMasterChg chg="del delSldLayout">
        <pc:chgData name="Ebisuda Masahiko" userId="85187baf-972f-47c8-ab12-159cd0abc7b8" providerId="ADAL" clId="{A851E1C5-AEC3-4F0C-A67C-631D06C7CC19}" dt="2021-07-01T12:39:52.311" v="40" actId="2696"/>
        <pc:sldMasterMkLst>
          <pc:docMk/>
          <pc:sldMasterMk cId="116969611" sldId="2147483701"/>
        </pc:sldMasterMkLst>
        <pc:sldLayoutChg chg="del">
          <pc:chgData name="Ebisuda Masahiko" userId="85187baf-972f-47c8-ab12-159cd0abc7b8" providerId="ADAL" clId="{A851E1C5-AEC3-4F0C-A67C-631D06C7CC19}" dt="2021-07-01T12:39:52.220" v="5" actId="2696"/>
          <pc:sldLayoutMkLst>
            <pc:docMk/>
            <pc:sldMasterMk cId="116969611" sldId="2147483701"/>
            <pc:sldLayoutMk cId="1254316367" sldId="2147483702"/>
          </pc:sldLayoutMkLst>
        </pc:sldLayoutChg>
        <pc:sldLayoutChg chg="del">
          <pc:chgData name="Ebisuda Masahiko" userId="85187baf-972f-47c8-ab12-159cd0abc7b8" providerId="ADAL" clId="{A851E1C5-AEC3-4F0C-A67C-631D06C7CC19}" dt="2021-07-01T12:39:52.226" v="6" actId="2696"/>
          <pc:sldLayoutMkLst>
            <pc:docMk/>
            <pc:sldMasterMk cId="116969611" sldId="2147483701"/>
            <pc:sldLayoutMk cId="3629433448" sldId="2147483703"/>
          </pc:sldLayoutMkLst>
        </pc:sldLayoutChg>
        <pc:sldLayoutChg chg="del">
          <pc:chgData name="Ebisuda Masahiko" userId="85187baf-972f-47c8-ab12-159cd0abc7b8" providerId="ADAL" clId="{A851E1C5-AEC3-4F0C-A67C-631D06C7CC19}" dt="2021-07-01T12:39:52.232" v="7" actId="2696"/>
          <pc:sldLayoutMkLst>
            <pc:docMk/>
            <pc:sldMasterMk cId="116969611" sldId="2147483701"/>
            <pc:sldLayoutMk cId="4143547592" sldId="2147483704"/>
          </pc:sldLayoutMkLst>
        </pc:sldLayoutChg>
        <pc:sldLayoutChg chg="del">
          <pc:chgData name="Ebisuda Masahiko" userId="85187baf-972f-47c8-ab12-159cd0abc7b8" providerId="ADAL" clId="{A851E1C5-AEC3-4F0C-A67C-631D06C7CC19}" dt="2021-07-01T12:39:52.236" v="8" actId="2696"/>
          <pc:sldLayoutMkLst>
            <pc:docMk/>
            <pc:sldMasterMk cId="116969611" sldId="2147483701"/>
            <pc:sldLayoutMk cId="2870405049" sldId="2147483705"/>
          </pc:sldLayoutMkLst>
        </pc:sldLayoutChg>
        <pc:sldLayoutChg chg="del">
          <pc:chgData name="Ebisuda Masahiko" userId="85187baf-972f-47c8-ab12-159cd0abc7b8" providerId="ADAL" clId="{A851E1C5-AEC3-4F0C-A67C-631D06C7CC19}" dt="2021-07-01T12:39:52.240" v="9" actId="2696"/>
          <pc:sldLayoutMkLst>
            <pc:docMk/>
            <pc:sldMasterMk cId="116969611" sldId="2147483701"/>
            <pc:sldLayoutMk cId="3695725281" sldId="2147483706"/>
          </pc:sldLayoutMkLst>
        </pc:sldLayoutChg>
        <pc:sldLayoutChg chg="del">
          <pc:chgData name="Ebisuda Masahiko" userId="85187baf-972f-47c8-ab12-159cd0abc7b8" providerId="ADAL" clId="{A851E1C5-AEC3-4F0C-A67C-631D06C7CC19}" dt="2021-07-01T12:39:52.243" v="10" actId="2696"/>
          <pc:sldLayoutMkLst>
            <pc:docMk/>
            <pc:sldMasterMk cId="116969611" sldId="2147483701"/>
            <pc:sldLayoutMk cId="2997181084" sldId="2147483707"/>
          </pc:sldLayoutMkLst>
        </pc:sldLayoutChg>
        <pc:sldLayoutChg chg="del">
          <pc:chgData name="Ebisuda Masahiko" userId="85187baf-972f-47c8-ab12-159cd0abc7b8" providerId="ADAL" clId="{A851E1C5-AEC3-4F0C-A67C-631D06C7CC19}" dt="2021-07-01T12:39:52.247" v="11" actId="2696"/>
          <pc:sldLayoutMkLst>
            <pc:docMk/>
            <pc:sldMasterMk cId="116969611" sldId="2147483701"/>
            <pc:sldLayoutMk cId="1582350051" sldId="2147483708"/>
          </pc:sldLayoutMkLst>
        </pc:sldLayoutChg>
        <pc:sldLayoutChg chg="del">
          <pc:chgData name="Ebisuda Masahiko" userId="85187baf-972f-47c8-ab12-159cd0abc7b8" providerId="ADAL" clId="{A851E1C5-AEC3-4F0C-A67C-631D06C7CC19}" dt="2021-07-01T12:39:52.249" v="12" actId="2696"/>
          <pc:sldLayoutMkLst>
            <pc:docMk/>
            <pc:sldMasterMk cId="116969611" sldId="2147483701"/>
            <pc:sldLayoutMk cId="1026124203" sldId="2147483709"/>
          </pc:sldLayoutMkLst>
        </pc:sldLayoutChg>
        <pc:sldLayoutChg chg="del">
          <pc:chgData name="Ebisuda Masahiko" userId="85187baf-972f-47c8-ab12-159cd0abc7b8" providerId="ADAL" clId="{A851E1C5-AEC3-4F0C-A67C-631D06C7CC19}" dt="2021-07-01T12:39:52.250" v="13" actId="2696"/>
          <pc:sldLayoutMkLst>
            <pc:docMk/>
            <pc:sldMasterMk cId="116969611" sldId="2147483701"/>
            <pc:sldLayoutMk cId="1234222165" sldId="2147483710"/>
          </pc:sldLayoutMkLst>
        </pc:sldLayoutChg>
        <pc:sldLayoutChg chg="del">
          <pc:chgData name="Ebisuda Masahiko" userId="85187baf-972f-47c8-ab12-159cd0abc7b8" providerId="ADAL" clId="{A851E1C5-AEC3-4F0C-A67C-631D06C7CC19}" dt="2021-07-01T12:39:52.252" v="14" actId="2696"/>
          <pc:sldLayoutMkLst>
            <pc:docMk/>
            <pc:sldMasterMk cId="116969611" sldId="2147483701"/>
            <pc:sldLayoutMk cId="2676408014" sldId="2147483711"/>
          </pc:sldLayoutMkLst>
        </pc:sldLayoutChg>
        <pc:sldLayoutChg chg="del">
          <pc:chgData name="Ebisuda Masahiko" userId="85187baf-972f-47c8-ab12-159cd0abc7b8" providerId="ADAL" clId="{A851E1C5-AEC3-4F0C-A67C-631D06C7CC19}" dt="2021-07-01T12:39:52.253" v="15" actId="2696"/>
          <pc:sldLayoutMkLst>
            <pc:docMk/>
            <pc:sldMasterMk cId="116969611" sldId="2147483701"/>
            <pc:sldLayoutMk cId="65525817" sldId="2147483712"/>
          </pc:sldLayoutMkLst>
        </pc:sldLayoutChg>
        <pc:sldLayoutChg chg="del">
          <pc:chgData name="Ebisuda Masahiko" userId="85187baf-972f-47c8-ab12-159cd0abc7b8" providerId="ADAL" clId="{A851E1C5-AEC3-4F0C-A67C-631D06C7CC19}" dt="2021-07-01T12:39:52.254" v="16" actId="2696"/>
          <pc:sldLayoutMkLst>
            <pc:docMk/>
            <pc:sldMasterMk cId="116969611" sldId="2147483701"/>
            <pc:sldLayoutMk cId="3032013161" sldId="2147483713"/>
          </pc:sldLayoutMkLst>
        </pc:sldLayoutChg>
        <pc:sldLayoutChg chg="del">
          <pc:chgData name="Ebisuda Masahiko" userId="85187baf-972f-47c8-ab12-159cd0abc7b8" providerId="ADAL" clId="{A851E1C5-AEC3-4F0C-A67C-631D06C7CC19}" dt="2021-07-01T12:39:52.256" v="17" actId="2696"/>
          <pc:sldLayoutMkLst>
            <pc:docMk/>
            <pc:sldMasterMk cId="116969611" sldId="2147483701"/>
            <pc:sldLayoutMk cId="175184455" sldId="2147483714"/>
          </pc:sldLayoutMkLst>
        </pc:sldLayoutChg>
        <pc:sldLayoutChg chg="del">
          <pc:chgData name="Ebisuda Masahiko" userId="85187baf-972f-47c8-ab12-159cd0abc7b8" providerId="ADAL" clId="{A851E1C5-AEC3-4F0C-A67C-631D06C7CC19}" dt="2021-07-01T12:39:52.258" v="18" actId="2696"/>
          <pc:sldLayoutMkLst>
            <pc:docMk/>
            <pc:sldMasterMk cId="116969611" sldId="2147483701"/>
            <pc:sldLayoutMk cId="3536757936" sldId="2147483715"/>
          </pc:sldLayoutMkLst>
        </pc:sldLayoutChg>
        <pc:sldLayoutChg chg="del">
          <pc:chgData name="Ebisuda Masahiko" userId="85187baf-972f-47c8-ab12-159cd0abc7b8" providerId="ADAL" clId="{A851E1C5-AEC3-4F0C-A67C-631D06C7CC19}" dt="2021-07-01T12:39:52.259" v="19" actId="2696"/>
          <pc:sldLayoutMkLst>
            <pc:docMk/>
            <pc:sldMasterMk cId="116969611" sldId="2147483701"/>
            <pc:sldLayoutMk cId="3591787381" sldId="2147483716"/>
          </pc:sldLayoutMkLst>
        </pc:sldLayoutChg>
        <pc:sldLayoutChg chg="del">
          <pc:chgData name="Ebisuda Masahiko" userId="85187baf-972f-47c8-ab12-159cd0abc7b8" providerId="ADAL" clId="{A851E1C5-AEC3-4F0C-A67C-631D06C7CC19}" dt="2021-07-01T12:39:52.265" v="20" actId="2696"/>
          <pc:sldLayoutMkLst>
            <pc:docMk/>
            <pc:sldMasterMk cId="116969611" sldId="2147483701"/>
            <pc:sldLayoutMk cId="2928109916" sldId="2147483717"/>
          </pc:sldLayoutMkLst>
        </pc:sldLayoutChg>
        <pc:sldLayoutChg chg="del">
          <pc:chgData name="Ebisuda Masahiko" userId="85187baf-972f-47c8-ab12-159cd0abc7b8" providerId="ADAL" clId="{A851E1C5-AEC3-4F0C-A67C-631D06C7CC19}" dt="2021-07-01T12:39:52.266" v="21" actId="2696"/>
          <pc:sldLayoutMkLst>
            <pc:docMk/>
            <pc:sldMasterMk cId="116969611" sldId="2147483701"/>
            <pc:sldLayoutMk cId="1691531083" sldId="2147483718"/>
          </pc:sldLayoutMkLst>
        </pc:sldLayoutChg>
        <pc:sldLayoutChg chg="del">
          <pc:chgData name="Ebisuda Masahiko" userId="85187baf-972f-47c8-ab12-159cd0abc7b8" providerId="ADAL" clId="{A851E1C5-AEC3-4F0C-A67C-631D06C7CC19}" dt="2021-07-01T12:39:52.268" v="22" actId="2696"/>
          <pc:sldLayoutMkLst>
            <pc:docMk/>
            <pc:sldMasterMk cId="116969611" sldId="2147483701"/>
            <pc:sldLayoutMk cId="3553924599" sldId="2147483719"/>
          </pc:sldLayoutMkLst>
        </pc:sldLayoutChg>
        <pc:sldLayoutChg chg="del">
          <pc:chgData name="Ebisuda Masahiko" userId="85187baf-972f-47c8-ab12-159cd0abc7b8" providerId="ADAL" clId="{A851E1C5-AEC3-4F0C-A67C-631D06C7CC19}" dt="2021-07-01T12:39:52.271" v="23" actId="2696"/>
          <pc:sldLayoutMkLst>
            <pc:docMk/>
            <pc:sldMasterMk cId="116969611" sldId="2147483701"/>
            <pc:sldLayoutMk cId="3869958797" sldId="2147483720"/>
          </pc:sldLayoutMkLst>
        </pc:sldLayoutChg>
        <pc:sldLayoutChg chg="del">
          <pc:chgData name="Ebisuda Masahiko" userId="85187baf-972f-47c8-ab12-159cd0abc7b8" providerId="ADAL" clId="{A851E1C5-AEC3-4F0C-A67C-631D06C7CC19}" dt="2021-07-01T12:39:52.272" v="24" actId="2696"/>
          <pc:sldLayoutMkLst>
            <pc:docMk/>
            <pc:sldMasterMk cId="116969611" sldId="2147483701"/>
            <pc:sldLayoutMk cId="1769524410" sldId="2147483721"/>
          </pc:sldLayoutMkLst>
        </pc:sldLayoutChg>
        <pc:sldLayoutChg chg="del">
          <pc:chgData name="Ebisuda Masahiko" userId="85187baf-972f-47c8-ab12-159cd0abc7b8" providerId="ADAL" clId="{A851E1C5-AEC3-4F0C-A67C-631D06C7CC19}" dt="2021-07-01T12:39:52.273" v="25" actId="2696"/>
          <pc:sldLayoutMkLst>
            <pc:docMk/>
            <pc:sldMasterMk cId="116969611" sldId="2147483701"/>
            <pc:sldLayoutMk cId="1561008302" sldId="2147483722"/>
          </pc:sldLayoutMkLst>
        </pc:sldLayoutChg>
        <pc:sldLayoutChg chg="del">
          <pc:chgData name="Ebisuda Masahiko" userId="85187baf-972f-47c8-ab12-159cd0abc7b8" providerId="ADAL" clId="{A851E1C5-AEC3-4F0C-A67C-631D06C7CC19}" dt="2021-07-01T12:39:52.275" v="26" actId="2696"/>
          <pc:sldLayoutMkLst>
            <pc:docMk/>
            <pc:sldMasterMk cId="116969611" sldId="2147483701"/>
            <pc:sldLayoutMk cId="3520832081" sldId="2147483723"/>
          </pc:sldLayoutMkLst>
        </pc:sldLayoutChg>
        <pc:sldLayoutChg chg="del">
          <pc:chgData name="Ebisuda Masahiko" userId="85187baf-972f-47c8-ab12-159cd0abc7b8" providerId="ADAL" clId="{A851E1C5-AEC3-4F0C-A67C-631D06C7CC19}" dt="2021-07-01T12:39:52.276" v="27" actId="2696"/>
          <pc:sldLayoutMkLst>
            <pc:docMk/>
            <pc:sldMasterMk cId="116969611" sldId="2147483701"/>
            <pc:sldLayoutMk cId="637134260" sldId="2147483724"/>
          </pc:sldLayoutMkLst>
        </pc:sldLayoutChg>
        <pc:sldLayoutChg chg="del">
          <pc:chgData name="Ebisuda Masahiko" userId="85187baf-972f-47c8-ab12-159cd0abc7b8" providerId="ADAL" clId="{A851E1C5-AEC3-4F0C-A67C-631D06C7CC19}" dt="2021-07-01T12:39:52.277" v="28" actId="2696"/>
          <pc:sldLayoutMkLst>
            <pc:docMk/>
            <pc:sldMasterMk cId="116969611" sldId="2147483701"/>
            <pc:sldLayoutMk cId="927739122" sldId="2147483725"/>
          </pc:sldLayoutMkLst>
        </pc:sldLayoutChg>
        <pc:sldLayoutChg chg="del">
          <pc:chgData name="Ebisuda Masahiko" userId="85187baf-972f-47c8-ab12-159cd0abc7b8" providerId="ADAL" clId="{A851E1C5-AEC3-4F0C-A67C-631D06C7CC19}" dt="2021-07-01T12:39:52.282" v="29" actId="2696"/>
          <pc:sldLayoutMkLst>
            <pc:docMk/>
            <pc:sldMasterMk cId="116969611" sldId="2147483701"/>
            <pc:sldLayoutMk cId="950103836" sldId="2147483726"/>
          </pc:sldLayoutMkLst>
        </pc:sldLayoutChg>
        <pc:sldLayoutChg chg="del">
          <pc:chgData name="Ebisuda Masahiko" userId="85187baf-972f-47c8-ab12-159cd0abc7b8" providerId="ADAL" clId="{A851E1C5-AEC3-4F0C-A67C-631D06C7CC19}" dt="2021-07-01T12:39:52.284" v="30" actId="2696"/>
          <pc:sldLayoutMkLst>
            <pc:docMk/>
            <pc:sldMasterMk cId="116969611" sldId="2147483701"/>
            <pc:sldLayoutMk cId="2094051" sldId="2147483727"/>
          </pc:sldLayoutMkLst>
        </pc:sldLayoutChg>
        <pc:sldLayoutChg chg="del">
          <pc:chgData name="Ebisuda Masahiko" userId="85187baf-972f-47c8-ab12-159cd0abc7b8" providerId="ADAL" clId="{A851E1C5-AEC3-4F0C-A67C-631D06C7CC19}" dt="2021-07-01T12:39:52.285" v="31" actId="2696"/>
          <pc:sldLayoutMkLst>
            <pc:docMk/>
            <pc:sldMasterMk cId="116969611" sldId="2147483701"/>
            <pc:sldLayoutMk cId="3023762403" sldId="2147483728"/>
          </pc:sldLayoutMkLst>
        </pc:sldLayoutChg>
        <pc:sldLayoutChg chg="del">
          <pc:chgData name="Ebisuda Masahiko" userId="85187baf-972f-47c8-ab12-159cd0abc7b8" providerId="ADAL" clId="{A851E1C5-AEC3-4F0C-A67C-631D06C7CC19}" dt="2021-07-01T12:39:52.287" v="32" actId="2696"/>
          <pc:sldLayoutMkLst>
            <pc:docMk/>
            <pc:sldMasterMk cId="116969611" sldId="2147483701"/>
            <pc:sldLayoutMk cId="3017026418" sldId="2147483729"/>
          </pc:sldLayoutMkLst>
        </pc:sldLayoutChg>
        <pc:sldLayoutChg chg="del">
          <pc:chgData name="Ebisuda Masahiko" userId="85187baf-972f-47c8-ab12-159cd0abc7b8" providerId="ADAL" clId="{A851E1C5-AEC3-4F0C-A67C-631D06C7CC19}" dt="2021-07-01T12:39:52.288" v="33" actId="2696"/>
          <pc:sldLayoutMkLst>
            <pc:docMk/>
            <pc:sldMasterMk cId="116969611" sldId="2147483701"/>
            <pc:sldLayoutMk cId="1499975435" sldId="2147483730"/>
          </pc:sldLayoutMkLst>
        </pc:sldLayoutChg>
        <pc:sldLayoutChg chg="del">
          <pc:chgData name="Ebisuda Masahiko" userId="85187baf-972f-47c8-ab12-159cd0abc7b8" providerId="ADAL" clId="{A851E1C5-AEC3-4F0C-A67C-631D06C7CC19}" dt="2021-07-01T12:39:52.289" v="34" actId="2696"/>
          <pc:sldLayoutMkLst>
            <pc:docMk/>
            <pc:sldMasterMk cId="116969611" sldId="2147483701"/>
            <pc:sldLayoutMk cId="1784072412" sldId="2147483731"/>
          </pc:sldLayoutMkLst>
        </pc:sldLayoutChg>
        <pc:sldLayoutChg chg="del">
          <pc:chgData name="Ebisuda Masahiko" userId="85187baf-972f-47c8-ab12-159cd0abc7b8" providerId="ADAL" clId="{A851E1C5-AEC3-4F0C-A67C-631D06C7CC19}" dt="2021-07-01T12:39:52.292" v="35" actId="2696"/>
          <pc:sldLayoutMkLst>
            <pc:docMk/>
            <pc:sldMasterMk cId="116969611" sldId="2147483701"/>
            <pc:sldLayoutMk cId="493874621" sldId="2147483732"/>
          </pc:sldLayoutMkLst>
        </pc:sldLayoutChg>
        <pc:sldLayoutChg chg="del">
          <pc:chgData name="Ebisuda Masahiko" userId="85187baf-972f-47c8-ab12-159cd0abc7b8" providerId="ADAL" clId="{A851E1C5-AEC3-4F0C-A67C-631D06C7CC19}" dt="2021-07-01T12:39:52.298" v="36" actId="2696"/>
          <pc:sldLayoutMkLst>
            <pc:docMk/>
            <pc:sldMasterMk cId="116969611" sldId="2147483701"/>
            <pc:sldLayoutMk cId="668033237" sldId="2147483733"/>
          </pc:sldLayoutMkLst>
        </pc:sldLayoutChg>
        <pc:sldLayoutChg chg="del">
          <pc:chgData name="Ebisuda Masahiko" userId="85187baf-972f-47c8-ab12-159cd0abc7b8" providerId="ADAL" clId="{A851E1C5-AEC3-4F0C-A67C-631D06C7CC19}" dt="2021-07-01T12:39:52.304" v="37" actId="2696"/>
          <pc:sldLayoutMkLst>
            <pc:docMk/>
            <pc:sldMasterMk cId="116969611" sldId="2147483701"/>
            <pc:sldLayoutMk cId="2588231540" sldId="2147483734"/>
          </pc:sldLayoutMkLst>
        </pc:sldLayoutChg>
        <pc:sldLayoutChg chg="del">
          <pc:chgData name="Ebisuda Masahiko" userId="85187baf-972f-47c8-ab12-159cd0abc7b8" providerId="ADAL" clId="{A851E1C5-AEC3-4F0C-A67C-631D06C7CC19}" dt="2021-07-01T12:39:52.307" v="38" actId="2696"/>
          <pc:sldLayoutMkLst>
            <pc:docMk/>
            <pc:sldMasterMk cId="116969611" sldId="2147483701"/>
            <pc:sldLayoutMk cId="3853013183" sldId="2147483735"/>
          </pc:sldLayoutMkLst>
        </pc:sldLayoutChg>
        <pc:sldLayoutChg chg="del">
          <pc:chgData name="Ebisuda Masahiko" userId="85187baf-972f-47c8-ab12-159cd0abc7b8" providerId="ADAL" clId="{A851E1C5-AEC3-4F0C-A67C-631D06C7CC19}" dt="2021-07-01T12:39:52.307" v="39" actId="2696"/>
          <pc:sldLayoutMkLst>
            <pc:docMk/>
            <pc:sldMasterMk cId="116969611" sldId="2147483701"/>
            <pc:sldLayoutMk cId="3253312361" sldId="2147483736"/>
          </pc:sldLayoutMkLst>
        </pc:sldLayoutChg>
      </pc:sldMasterChg>
      <pc:sldMasterChg chg="add mod setBg addSldLayout modSldLayout">
        <pc:chgData name="Ebisuda Masahiko" userId="85187baf-972f-47c8-ab12-159cd0abc7b8" providerId="ADAL" clId="{A851E1C5-AEC3-4F0C-A67C-631D06C7CC19}" dt="2021-07-01T12:42:59.231" v="46"/>
        <pc:sldMasterMkLst>
          <pc:docMk/>
          <pc:sldMasterMk cId="2197684973" sldId="2147483713"/>
        </pc:sldMasterMkLst>
        <pc:sldLayoutChg chg="add mod replId">
          <pc:chgData name="Ebisuda Masahiko" userId="85187baf-972f-47c8-ab12-159cd0abc7b8" providerId="ADAL" clId="{A851E1C5-AEC3-4F0C-A67C-631D06C7CC19}" dt="2021-07-01T12:40:01.912" v="43" actId="2890"/>
          <pc:sldLayoutMkLst>
            <pc:docMk/>
            <pc:sldMasterMk cId="2197684973" sldId="2147483713"/>
            <pc:sldLayoutMk cId="2008374155" sldId="2147483714"/>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2592057652" sldId="2147483715"/>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1361907979" sldId="2147483716"/>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3609633151" sldId="2147483717"/>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3457085237" sldId="2147483718"/>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318899343" sldId="2147483719"/>
          </pc:sldLayoutMkLst>
        </pc:sldLayoutChg>
        <pc:sldLayoutChg chg="add mod replId setBg">
          <pc:chgData name="Ebisuda Masahiko" userId="85187baf-972f-47c8-ab12-159cd0abc7b8" providerId="ADAL" clId="{A851E1C5-AEC3-4F0C-A67C-631D06C7CC19}" dt="2021-07-01T12:42:59.231" v="46"/>
          <pc:sldLayoutMkLst>
            <pc:docMk/>
            <pc:sldMasterMk cId="2197684973" sldId="2147483713"/>
            <pc:sldLayoutMk cId="1402655950" sldId="2147483720"/>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1030545311" sldId="2147483721"/>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2478864576" sldId="2147483722"/>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2228423153" sldId="2147483723"/>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2231796833" sldId="2147483724"/>
          </pc:sldLayoutMkLst>
        </pc:sldLayoutChg>
        <pc:sldLayoutChg chg="add mod replId setBg">
          <pc:chgData name="Ebisuda Masahiko" userId="85187baf-972f-47c8-ab12-159cd0abc7b8" providerId="ADAL" clId="{A851E1C5-AEC3-4F0C-A67C-631D06C7CC19}" dt="2021-07-01T12:42:59.231" v="46"/>
          <pc:sldLayoutMkLst>
            <pc:docMk/>
            <pc:sldMasterMk cId="2197684973" sldId="2147483713"/>
            <pc:sldLayoutMk cId="4053987573" sldId="2147483725"/>
          </pc:sldLayoutMkLst>
        </pc:sldLayoutChg>
      </pc:sldMasterChg>
    </pc:docChg>
  </pc:docChgLst>
  <pc:docChgLst>
    <pc:chgData name="Ebisuda Masahiko" userId="85187baf-972f-47c8-ab12-159cd0abc7b8" providerId="ADAL" clId="{019AEB91-FA31-4E23-9B12-AE1F689EADA2}"/>
    <pc:docChg chg="custSel addSld delSld modSld modSection">
      <pc:chgData name="Ebisuda Masahiko" userId="85187baf-972f-47c8-ab12-159cd0abc7b8" providerId="ADAL" clId="{019AEB91-FA31-4E23-9B12-AE1F689EADA2}" dt="2025-09-05T05:05:07.100" v="14" actId="47"/>
      <pc:docMkLst>
        <pc:docMk/>
      </pc:docMkLst>
      <pc:sldChg chg="addSp delSp modSp del mod">
        <pc:chgData name="Ebisuda Masahiko" userId="85187baf-972f-47c8-ab12-159cd0abc7b8" providerId="ADAL" clId="{019AEB91-FA31-4E23-9B12-AE1F689EADA2}" dt="2025-09-05T05:05:07.100" v="14" actId="47"/>
        <pc:sldMkLst>
          <pc:docMk/>
          <pc:sldMk cId="109540252" sldId="321"/>
        </pc:sldMkLst>
        <pc:picChg chg="del">
          <ac:chgData name="Ebisuda Masahiko" userId="85187baf-972f-47c8-ab12-159cd0abc7b8" providerId="ADAL" clId="{019AEB91-FA31-4E23-9B12-AE1F689EADA2}" dt="2025-09-05T05:03:15.417" v="0" actId="478"/>
          <ac:picMkLst>
            <pc:docMk/>
            <pc:sldMk cId="109540252" sldId="321"/>
            <ac:picMk id="14" creationId="{07FBBA33-532E-4051-8C31-CDAA4F33C3C0}"/>
          </ac:picMkLst>
        </pc:picChg>
        <pc:picChg chg="add mod">
          <ac:chgData name="Ebisuda Masahiko" userId="85187baf-972f-47c8-ab12-159cd0abc7b8" providerId="ADAL" clId="{019AEB91-FA31-4E23-9B12-AE1F689EADA2}" dt="2025-09-05T05:04:08.412" v="12" actId="1076"/>
          <ac:picMkLst>
            <pc:docMk/>
            <pc:sldMk cId="109540252" sldId="321"/>
            <ac:picMk id="1026" creationId="{D0589E57-7C00-13CB-EA15-B11FE6354301}"/>
          </ac:picMkLst>
        </pc:picChg>
      </pc:sldChg>
      <pc:sldChg chg="add">
        <pc:chgData name="Ebisuda Masahiko" userId="85187baf-972f-47c8-ab12-159cd0abc7b8" providerId="ADAL" clId="{019AEB91-FA31-4E23-9B12-AE1F689EADA2}" dt="2025-09-05T05:05:04.471" v="13"/>
        <pc:sldMkLst>
          <pc:docMk/>
          <pc:sldMk cId="3402058015" sldId="3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1DA0D-0587-4441-B7C5-2C469CA0D1E3}" type="datetimeFigureOut">
              <a:rPr kumimoji="1" lang="ja-JP" altLang="en-US" smtClean="0"/>
              <a:t>2025/12/12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3D4EA-C0AF-47DF-84E7-FEADD2950BB6}" type="slidenum">
              <a:rPr kumimoji="1" lang="ja-JP" altLang="en-US" smtClean="0"/>
              <a:t>‹#›</a:t>
            </a:fld>
            <a:endParaRPr kumimoji="1" lang="ja-JP" altLang="en-US"/>
          </a:p>
        </p:txBody>
      </p:sp>
    </p:spTree>
    <p:extLst>
      <p:ext uri="{BB962C8B-B14F-4D97-AF65-F5344CB8AC3E}">
        <p14:creationId xmlns:p14="http://schemas.microsoft.com/office/powerpoint/2010/main" val="20045115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BAB38D2-BF63-4019-8B35-19035BD8770A}" type="slidenum">
              <a:rPr kumimoji="1" lang="ja-JP" altLang="en-US" smtClean="0"/>
              <a:t>2</a:t>
            </a:fld>
            <a:endParaRPr kumimoji="1" lang="ja-JP" altLang="en-US"/>
          </a:p>
        </p:txBody>
      </p:sp>
    </p:spTree>
    <p:extLst>
      <p:ext uri="{BB962C8B-B14F-4D97-AF65-F5344CB8AC3E}">
        <p14:creationId xmlns:p14="http://schemas.microsoft.com/office/powerpoint/2010/main" val="3310058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1E52D-E4B8-C326-729B-7E970CD55CD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D62DD6-4AAA-B150-F95C-15462A00738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3AE9061-1500-6928-3567-F4BA7E8D2861}"/>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A94CB0DF-191C-5C4E-9CA4-88FEE240B74F}"/>
              </a:ext>
            </a:extLst>
          </p:cNvPr>
          <p:cNvSpPr>
            <a:spLocks noGrp="1"/>
          </p:cNvSpPr>
          <p:nvPr>
            <p:ph type="sldNum" sz="quarter" idx="5"/>
          </p:nvPr>
        </p:nvSpPr>
        <p:spPr/>
        <p:txBody>
          <a:bodyPr/>
          <a:lstStyle/>
          <a:p>
            <a:fld id="{0D33D4EA-C0AF-47DF-84E7-FEADD2950BB6}" type="slidenum">
              <a:rPr kumimoji="1" lang="ja-JP" altLang="en-US" smtClean="0"/>
              <a:t>21</a:t>
            </a:fld>
            <a:endParaRPr kumimoji="1" lang="ja-JP" altLang="en-US"/>
          </a:p>
        </p:txBody>
      </p:sp>
    </p:spTree>
    <p:extLst>
      <p:ext uri="{BB962C8B-B14F-4D97-AF65-F5344CB8AC3E}">
        <p14:creationId xmlns:p14="http://schemas.microsoft.com/office/powerpoint/2010/main" val="406841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47C0F-441D-EDB2-0407-00BCB1E6D9B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AD9D2A-EACB-050D-F1AC-0FE8BB9569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B79E53F-62D1-AC23-B44F-D91B1788CD44}"/>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B75C3EB9-F948-A25D-097D-AE36A1B99CA6}"/>
              </a:ext>
            </a:extLst>
          </p:cNvPr>
          <p:cNvSpPr>
            <a:spLocks noGrp="1"/>
          </p:cNvSpPr>
          <p:nvPr>
            <p:ph type="sldNum" sz="quarter" idx="5"/>
          </p:nvPr>
        </p:nvSpPr>
        <p:spPr/>
        <p:txBody>
          <a:bodyPr/>
          <a:lstStyle/>
          <a:p>
            <a:fld id="{0D33D4EA-C0AF-47DF-84E7-FEADD2950BB6}" type="slidenum">
              <a:rPr kumimoji="1" lang="ja-JP" altLang="en-US" smtClean="0"/>
              <a:t>22</a:t>
            </a:fld>
            <a:endParaRPr kumimoji="1" lang="ja-JP" altLang="en-US"/>
          </a:p>
        </p:txBody>
      </p:sp>
    </p:spTree>
    <p:extLst>
      <p:ext uri="{BB962C8B-B14F-4D97-AF65-F5344CB8AC3E}">
        <p14:creationId xmlns:p14="http://schemas.microsoft.com/office/powerpoint/2010/main" val="331216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8ECCC-2279-D7D3-07C4-9FBAE08458D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EB48F7-7088-30E8-A6A3-176EBAAC242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CAD5892-5199-69D9-E948-D4901753D08D}"/>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A21C0E41-FF58-EB81-B892-1F8B6FBFAF04}"/>
              </a:ext>
            </a:extLst>
          </p:cNvPr>
          <p:cNvSpPr>
            <a:spLocks noGrp="1"/>
          </p:cNvSpPr>
          <p:nvPr>
            <p:ph type="sldNum" sz="quarter" idx="5"/>
          </p:nvPr>
        </p:nvSpPr>
        <p:spPr/>
        <p:txBody>
          <a:bodyPr/>
          <a:lstStyle/>
          <a:p>
            <a:fld id="{0D33D4EA-C0AF-47DF-84E7-FEADD2950BB6}" type="slidenum">
              <a:rPr kumimoji="1" lang="ja-JP" altLang="en-US" smtClean="0"/>
              <a:t>23</a:t>
            </a:fld>
            <a:endParaRPr kumimoji="1" lang="ja-JP" altLang="en-US"/>
          </a:p>
        </p:txBody>
      </p:sp>
    </p:spTree>
    <p:extLst>
      <p:ext uri="{BB962C8B-B14F-4D97-AF65-F5344CB8AC3E}">
        <p14:creationId xmlns:p14="http://schemas.microsoft.com/office/powerpoint/2010/main" val="263651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87B66-1533-DC10-24B8-94C9B2B051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A0ED67-3763-C433-7653-1933E4308DD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489D39-041B-F6EE-19C4-90CB7DDE286C}"/>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25A2E750-3792-C421-84E6-F6733EB490DE}"/>
              </a:ext>
            </a:extLst>
          </p:cNvPr>
          <p:cNvSpPr>
            <a:spLocks noGrp="1"/>
          </p:cNvSpPr>
          <p:nvPr>
            <p:ph type="sldNum" sz="quarter" idx="5"/>
          </p:nvPr>
        </p:nvSpPr>
        <p:spPr/>
        <p:txBody>
          <a:bodyPr/>
          <a:lstStyle/>
          <a:p>
            <a:fld id="{0D33D4EA-C0AF-47DF-84E7-FEADD2950BB6}" type="slidenum">
              <a:rPr kumimoji="1" lang="ja-JP" altLang="en-US" smtClean="0"/>
              <a:t>24</a:t>
            </a:fld>
            <a:endParaRPr kumimoji="1" lang="ja-JP" altLang="en-US"/>
          </a:p>
        </p:txBody>
      </p:sp>
    </p:spTree>
    <p:extLst>
      <p:ext uri="{BB962C8B-B14F-4D97-AF65-F5344CB8AC3E}">
        <p14:creationId xmlns:p14="http://schemas.microsoft.com/office/powerpoint/2010/main" val="1643584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2EF2-0318-7E54-B74C-FE81BB8D344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3699B3-48A1-3F88-671C-468A9F6E93F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16055CC-3618-6822-C3CD-972BD2FF21A8}"/>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6C7E6EBE-2769-E737-4311-E437E2B9EF15}"/>
              </a:ext>
            </a:extLst>
          </p:cNvPr>
          <p:cNvSpPr>
            <a:spLocks noGrp="1"/>
          </p:cNvSpPr>
          <p:nvPr>
            <p:ph type="sldNum" sz="quarter" idx="5"/>
          </p:nvPr>
        </p:nvSpPr>
        <p:spPr/>
        <p:txBody>
          <a:bodyPr/>
          <a:lstStyle/>
          <a:p>
            <a:fld id="{0D33D4EA-C0AF-47DF-84E7-FEADD2950BB6}" type="slidenum">
              <a:rPr kumimoji="1" lang="ja-JP" altLang="en-US" smtClean="0"/>
              <a:t>25</a:t>
            </a:fld>
            <a:endParaRPr kumimoji="1" lang="ja-JP" altLang="en-US"/>
          </a:p>
        </p:txBody>
      </p:sp>
    </p:spTree>
    <p:extLst>
      <p:ext uri="{BB962C8B-B14F-4D97-AF65-F5344CB8AC3E}">
        <p14:creationId xmlns:p14="http://schemas.microsoft.com/office/powerpoint/2010/main" val="86652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89DEE-A90C-043A-79B4-00B6EDE069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7D1340-D337-8FED-71BA-47ECF75529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D6CBCAC-FDFD-3BDA-8465-FD6A5605B558}"/>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F50F6110-F198-261C-50C0-9D4D4F12C973}"/>
              </a:ext>
            </a:extLst>
          </p:cNvPr>
          <p:cNvSpPr>
            <a:spLocks noGrp="1"/>
          </p:cNvSpPr>
          <p:nvPr>
            <p:ph type="sldNum" sz="quarter" idx="5"/>
          </p:nvPr>
        </p:nvSpPr>
        <p:spPr/>
        <p:txBody>
          <a:bodyPr/>
          <a:lstStyle/>
          <a:p>
            <a:fld id="{0D33D4EA-C0AF-47DF-84E7-FEADD2950BB6}" type="slidenum">
              <a:rPr kumimoji="1" lang="ja-JP" altLang="en-US" smtClean="0"/>
              <a:t>26</a:t>
            </a:fld>
            <a:endParaRPr kumimoji="1" lang="ja-JP" altLang="en-US"/>
          </a:p>
        </p:txBody>
      </p:sp>
    </p:spTree>
    <p:extLst>
      <p:ext uri="{BB962C8B-B14F-4D97-AF65-F5344CB8AC3E}">
        <p14:creationId xmlns:p14="http://schemas.microsoft.com/office/powerpoint/2010/main" val="2073053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22A09-6799-AA4C-47D3-F21C4AD0990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F34314-0F54-DE3E-F744-EFB60EB956A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0D817A-CCAE-C830-BBC6-5C0EFF7DA768}"/>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E68245A7-BCCB-6733-E7ED-6A65B72C3498}"/>
              </a:ext>
            </a:extLst>
          </p:cNvPr>
          <p:cNvSpPr>
            <a:spLocks noGrp="1"/>
          </p:cNvSpPr>
          <p:nvPr>
            <p:ph type="sldNum" sz="quarter" idx="5"/>
          </p:nvPr>
        </p:nvSpPr>
        <p:spPr/>
        <p:txBody>
          <a:bodyPr/>
          <a:lstStyle/>
          <a:p>
            <a:fld id="{0D33D4EA-C0AF-47DF-84E7-FEADD2950BB6}" type="slidenum">
              <a:rPr kumimoji="1" lang="ja-JP" altLang="en-US" smtClean="0"/>
              <a:t>27</a:t>
            </a:fld>
            <a:endParaRPr kumimoji="1" lang="ja-JP" altLang="en-US"/>
          </a:p>
        </p:txBody>
      </p:sp>
    </p:spTree>
    <p:extLst>
      <p:ext uri="{BB962C8B-B14F-4D97-AF65-F5344CB8AC3E}">
        <p14:creationId xmlns:p14="http://schemas.microsoft.com/office/powerpoint/2010/main" val="212413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E0BF5-5FA1-AE59-0EF9-ACCCA4278B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FC89BE5-39D0-24B1-4522-30202AF891B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0A99368-C23C-9A86-B3FB-F1CCE96C2004}"/>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AA7652C0-C459-B875-22B2-3BBD8D89F629}"/>
              </a:ext>
            </a:extLst>
          </p:cNvPr>
          <p:cNvSpPr>
            <a:spLocks noGrp="1"/>
          </p:cNvSpPr>
          <p:nvPr>
            <p:ph type="sldNum" sz="quarter" idx="5"/>
          </p:nvPr>
        </p:nvSpPr>
        <p:spPr/>
        <p:txBody>
          <a:bodyPr/>
          <a:lstStyle/>
          <a:p>
            <a:fld id="{0D33D4EA-C0AF-47DF-84E7-FEADD2950BB6}" type="slidenum">
              <a:rPr kumimoji="1" lang="ja-JP" altLang="en-US" smtClean="0"/>
              <a:t>28</a:t>
            </a:fld>
            <a:endParaRPr kumimoji="1" lang="ja-JP" altLang="en-US"/>
          </a:p>
        </p:txBody>
      </p:sp>
    </p:spTree>
    <p:extLst>
      <p:ext uri="{BB962C8B-B14F-4D97-AF65-F5344CB8AC3E}">
        <p14:creationId xmlns:p14="http://schemas.microsoft.com/office/powerpoint/2010/main" val="3056801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BDCA1-C943-686C-6F6C-45A2179A21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4A8BE49-BDDD-F30A-E4D3-E93540260B3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AC5B4E6-6088-74D4-9462-5C8D428DE9C5}"/>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FD4E61B2-655C-1A58-89C4-40C6959F543A}"/>
              </a:ext>
            </a:extLst>
          </p:cNvPr>
          <p:cNvSpPr>
            <a:spLocks noGrp="1"/>
          </p:cNvSpPr>
          <p:nvPr>
            <p:ph type="sldNum" sz="quarter" idx="5"/>
          </p:nvPr>
        </p:nvSpPr>
        <p:spPr/>
        <p:txBody>
          <a:bodyPr/>
          <a:lstStyle/>
          <a:p>
            <a:fld id="{0D33D4EA-C0AF-47DF-84E7-FEADD2950BB6}" type="slidenum">
              <a:rPr kumimoji="1" lang="ja-JP" altLang="en-US" smtClean="0"/>
              <a:t>29</a:t>
            </a:fld>
            <a:endParaRPr kumimoji="1" lang="ja-JP" altLang="en-US"/>
          </a:p>
        </p:txBody>
      </p:sp>
    </p:spTree>
    <p:extLst>
      <p:ext uri="{BB962C8B-B14F-4D97-AF65-F5344CB8AC3E}">
        <p14:creationId xmlns:p14="http://schemas.microsoft.com/office/powerpoint/2010/main" val="191782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a:t>L2 = </a:t>
            </a:r>
            <a:r>
              <a:rPr lang="ja-JP" altLang="en-US" b="1" dirty="0"/>
              <a:t>「検索結果の再ランキング層」</a:t>
            </a:r>
            <a:endParaRPr lang="ja-JP" altLang="en-US" dirty="0"/>
          </a:p>
          <a:p>
            <a:r>
              <a:rPr lang="en-US" altLang="ja-JP" b="1" dirty="0"/>
              <a:t>L3 = </a:t>
            </a:r>
            <a:r>
              <a:rPr lang="ja-JP" altLang="en-US" b="1" dirty="0"/>
              <a:t>「集約＋追加スコアリング／分類（＝より“賢い”フィルタリング層）」</a:t>
            </a:r>
            <a:endParaRPr lang="en-US" altLang="ja-JP" b="1" dirty="0"/>
          </a:p>
          <a:p>
            <a:r>
              <a:rPr lang="ja-JP" altLang="en-US" dirty="0"/>
              <a:t>そのために、図の上にある </a:t>
            </a:r>
            <a:r>
              <a:rPr lang="ja-JP" altLang="en-US" b="1" dirty="0"/>
              <a:t>「</a:t>
            </a:r>
            <a:r>
              <a:rPr lang="en-US" altLang="ja-JP" b="1" dirty="0"/>
              <a:t>Fast custom-tuned SLM</a:t>
            </a:r>
            <a:r>
              <a:rPr lang="ja-JP" altLang="en-US" b="1" dirty="0"/>
              <a:t>」 や </a:t>
            </a:r>
            <a:r>
              <a:rPr lang="en-US" altLang="ja-JP" b="1" dirty="0"/>
              <a:t>L3 classifier</a:t>
            </a:r>
            <a:r>
              <a:rPr lang="ja-JP" altLang="en-US" dirty="0"/>
              <a:t> が使われる</a:t>
            </a:r>
          </a:p>
          <a:p>
            <a:endParaRPr lang="en-US" dirty="0"/>
          </a:p>
          <a:p>
            <a:endParaRPr lang="en-US" dirty="0"/>
          </a:p>
        </p:txBody>
      </p:sp>
      <p:sp>
        <p:nvSpPr>
          <p:cNvPr id="4" name="スライド番号プレースホルダー 3"/>
          <p:cNvSpPr>
            <a:spLocks noGrp="1"/>
          </p:cNvSpPr>
          <p:nvPr>
            <p:ph type="sldNum" sz="quarter" idx="5"/>
          </p:nvPr>
        </p:nvSpPr>
        <p:spPr/>
        <p:txBody>
          <a:bodyPr/>
          <a:lstStyle/>
          <a:p>
            <a:fld id="{0D33D4EA-C0AF-47DF-84E7-FEADD2950BB6}" type="slidenum">
              <a:rPr kumimoji="1" lang="ja-JP" altLang="en-US" smtClean="0"/>
              <a:t>30</a:t>
            </a:fld>
            <a:endParaRPr kumimoji="1" lang="ja-JP" altLang="en-US"/>
          </a:p>
        </p:txBody>
      </p:sp>
    </p:spTree>
    <p:extLst>
      <p:ext uri="{BB962C8B-B14F-4D97-AF65-F5344CB8AC3E}">
        <p14:creationId xmlns:p14="http://schemas.microsoft.com/office/powerpoint/2010/main" val="6243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1" i="0" kern="1200" dirty="0">
                <a:solidFill>
                  <a:schemeClr val="tx1"/>
                </a:solidFill>
                <a:effectLst/>
                <a:latin typeface="+mn-lt"/>
                <a:ea typeface="+mn-ea"/>
                <a:cs typeface="+mn-cs"/>
              </a:rPr>
              <a:t>現場で起きていること</a:t>
            </a:r>
          </a:p>
          <a:p>
            <a:r>
              <a:rPr kumimoji="1" lang="ja-JP" altLang="en-US" sz="1200" b="0" i="0" kern="1200" dirty="0">
                <a:solidFill>
                  <a:schemeClr val="tx1"/>
                </a:solidFill>
                <a:effectLst/>
                <a:latin typeface="+mn-lt"/>
                <a:ea typeface="+mn-ea"/>
                <a:cs typeface="+mn-cs"/>
              </a:rPr>
              <a:t>部門ごとにバラバラに</a:t>
            </a:r>
          </a:p>
          <a:p>
            <a:pPr lvl="1"/>
            <a:r>
              <a:rPr kumimoji="1" lang="en-US" altLang="ja-JP" sz="1200" b="0" i="0" kern="1200" dirty="0">
                <a:solidFill>
                  <a:schemeClr val="tx1"/>
                </a:solidFill>
                <a:effectLst/>
                <a:latin typeface="+mn-lt"/>
                <a:ea typeface="+mn-ea"/>
                <a:cs typeface="+mn-cs"/>
              </a:rPr>
              <a:t>SaaS</a:t>
            </a:r>
            <a:r>
              <a:rPr kumimoji="1" lang="ja-JP" altLang="en-US" sz="1200" b="0" i="0" kern="1200" dirty="0">
                <a:solidFill>
                  <a:schemeClr val="tx1"/>
                </a:solidFill>
                <a:effectLst/>
                <a:latin typeface="+mn-lt"/>
                <a:ea typeface="+mn-ea"/>
                <a:cs typeface="+mn-cs"/>
              </a:rPr>
              <a:t>の中に埋め込まれたエージェント</a:t>
            </a:r>
          </a:p>
          <a:p>
            <a:pPr lvl="1"/>
            <a:r>
              <a:rPr kumimoji="1" lang="ja-JP" altLang="en-US" sz="1200" b="0" i="0" kern="1200" dirty="0">
                <a:solidFill>
                  <a:schemeClr val="tx1"/>
                </a:solidFill>
                <a:effectLst/>
                <a:latin typeface="+mn-lt"/>
                <a:ea typeface="+mn-ea"/>
                <a:cs typeface="+mn-cs"/>
              </a:rPr>
              <a:t>個人が立ち上げたチャットボット</a:t>
            </a:r>
          </a:p>
          <a:p>
            <a:pPr lvl="1"/>
            <a:r>
              <a:rPr kumimoji="1" lang="ja-JP" altLang="en-US" sz="1200" b="0" i="0" kern="1200" dirty="0">
                <a:solidFill>
                  <a:schemeClr val="tx1"/>
                </a:solidFill>
                <a:effectLst/>
                <a:latin typeface="+mn-lt"/>
                <a:ea typeface="+mn-ea"/>
                <a:cs typeface="+mn-cs"/>
              </a:rPr>
              <a:t>外注ベンダーが作ったカスタムエージェント</a:t>
            </a:r>
          </a:p>
          <a:p>
            <a:r>
              <a:rPr kumimoji="1" lang="ja-JP" altLang="en-US" sz="1200" b="0" i="0" kern="1200" dirty="0">
                <a:solidFill>
                  <a:schemeClr val="tx1"/>
                </a:solidFill>
                <a:effectLst/>
                <a:latin typeface="+mn-lt"/>
                <a:ea typeface="+mn-ea"/>
                <a:cs typeface="+mn-cs"/>
              </a:rPr>
              <a:t>結果として</a:t>
            </a:r>
            <a:r>
              <a:rPr kumimoji="1" lang="en-US" altLang="ja-JP" sz="1200" b="0" i="0" kern="1200" dirty="0">
                <a:solidFill>
                  <a:schemeClr val="tx1"/>
                </a:solidFill>
                <a:effectLst/>
                <a:latin typeface="+mn-lt"/>
                <a:ea typeface="+mn-ea"/>
                <a:cs typeface="+mn-cs"/>
              </a:rPr>
              <a:t>…</a:t>
            </a:r>
          </a:p>
          <a:p>
            <a:pPr lvl="1"/>
            <a:r>
              <a:rPr kumimoji="1" lang="ja-JP" altLang="en-US" sz="1200" b="1" i="0" kern="1200" dirty="0">
                <a:solidFill>
                  <a:schemeClr val="tx1"/>
                </a:solidFill>
                <a:effectLst/>
                <a:latin typeface="+mn-lt"/>
                <a:ea typeface="+mn-ea"/>
                <a:cs typeface="+mn-cs"/>
              </a:rPr>
              <a:t>誰が作った？</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何にアクセスできる？</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どこで動いている？</a:t>
            </a:r>
            <a:endParaRPr kumimoji="1" lang="ja-JP" altLang="en-US" sz="1200" b="0" i="0" kern="1200" dirty="0">
              <a:solidFill>
                <a:schemeClr val="tx1"/>
              </a:solidFill>
              <a:effectLst/>
              <a:latin typeface="+mn-lt"/>
              <a:ea typeface="+mn-ea"/>
              <a:cs typeface="+mn-cs"/>
            </a:endParaRPr>
          </a:p>
          <a:p>
            <a:pPr lvl="1"/>
            <a:r>
              <a:rPr kumimoji="1" lang="ja-JP" altLang="en-US" sz="1200" b="0" i="0" kern="1200" dirty="0">
                <a:solidFill>
                  <a:schemeClr val="tx1"/>
                </a:solidFill>
                <a:effectLst/>
                <a:latin typeface="+mn-lt"/>
                <a:ea typeface="+mn-ea"/>
                <a:cs typeface="+mn-cs"/>
              </a:rPr>
              <a:t>を把握できない </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エージェントの野良化</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が発生</a:t>
            </a:r>
          </a:p>
          <a:p>
            <a:r>
              <a:rPr kumimoji="1" lang="en-US" altLang="ja-JP" sz="1200" b="1" i="0" kern="1200" dirty="0">
                <a:solidFill>
                  <a:schemeClr val="tx1"/>
                </a:solidFill>
                <a:effectLst/>
                <a:latin typeface="+mn-lt"/>
                <a:ea typeface="+mn-ea"/>
                <a:cs typeface="+mn-cs"/>
              </a:rPr>
              <a:t>Microsoft </a:t>
            </a:r>
            <a:r>
              <a:rPr kumimoji="1" lang="ja-JP" altLang="en-US" sz="1200" b="1" i="0" kern="1200" dirty="0">
                <a:solidFill>
                  <a:schemeClr val="tx1"/>
                </a:solidFill>
                <a:effectLst/>
                <a:latin typeface="+mn-lt"/>
                <a:ea typeface="+mn-ea"/>
                <a:cs typeface="+mn-cs"/>
              </a:rPr>
              <a:t>の回答</a:t>
            </a:r>
          </a:p>
          <a:p>
            <a:r>
              <a:rPr kumimoji="1" lang="ja-JP" altLang="en-US" sz="1200" b="0" i="0" kern="1200" dirty="0">
                <a:solidFill>
                  <a:schemeClr val="tx1"/>
                </a:solidFill>
                <a:effectLst/>
                <a:latin typeface="+mn-lt"/>
                <a:ea typeface="+mn-ea"/>
                <a:cs typeface="+mn-cs"/>
              </a:rPr>
              <a:t>人間と同じように</a:t>
            </a:r>
            <a:br>
              <a:rPr kumimoji="1" lang="ja-JP" altLang="en-US" sz="1200" b="0" i="0" kern="1200" dirty="0">
                <a:solidFill>
                  <a:schemeClr val="tx1"/>
                </a:solidFill>
                <a:effectLst/>
                <a:latin typeface="+mn-lt"/>
                <a:ea typeface="+mn-ea"/>
                <a:cs typeface="+mn-cs"/>
              </a:rPr>
            </a:br>
            <a:r>
              <a:rPr kumimoji="1" lang="ja-JP" altLang="en-US" sz="1200" b="1" i="0" kern="1200" dirty="0">
                <a:solidFill>
                  <a:schemeClr val="tx1"/>
                </a:solidFill>
                <a:effectLst/>
                <a:latin typeface="+mn-lt"/>
                <a:ea typeface="+mn-ea"/>
                <a:cs typeface="+mn-cs"/>
              </a:rPr>
              <a:t>「エージェントにも</a:t>
            </a:r>
            <a:r>
              <a:rPr kumimoji="1" lang="en-US" altLang="ja-JP" sz="1200" b="1" i="0" kern="1200" dirty="0">
                <a:solidFill>
                  <a:schemeClr val="tx1"/>
                </a:solidFill>
                <a:effectLst/>
                <a:latin typeface="+mn-lt"/>
                <a:ea typeface="+mn-ea"/>
                <a:cs typeface="+mn-cs"/>
              </a:rPr>
              <a:t>ID</a:t>
            </a:r>
            <a:r>
              <a:rPr kumimoji="1" lang="ja-JP" altLang="en-US" sz="1200" b="1" i="0" kern="1200" dirty="0">
                <a:solidFill>
                  <a:schemeClr val="tx1"/>
                </a:solidFill>
                <a:effectLst/>
                <a:latin typeface="+mn-lt"/>
                <a:ea typeface="+mn-ea"/>
                <a:cs typeface="+mn-cs"/>
              </a:rPr>
              <a:t>を付けて、統合的に管理する」</a:t>
            </a:r>
            <a:endParaRPr kumimoji="1" lang="ja-JP" altLang="en-US"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Entra Agent ID / Agent Registry / Agent 365 </a:t>
            </a:r>
            <a:r>
              <a:rPr kumimoji="1" lang="ja-JP" altLang="en-US" sz="1200" b="0" i="0" kern="1200" dirty="0">
                <a:solidFill>
                  <a:schemeClr val="tx1"/>
                </a:solidFill>
                <a:effectLst/>
                <a:latin typeface="+mn-lt"/>
                <a:ea typeface="+mn-ea"/>
                <a:cs typeface="+mn-cs"/>
              </a:rPr>
              <a:t>の登場</a:t>
            </a:r>
          </a:p>
          <a:p>
            <a:endParaRPr lang="en-US" dirty="0"/>
          </a:p>
        </p:txBody>
      </p:sp>
      <p:sp>
        <p:nvSpPr>
          <p:cNvPr id="4" name="スライド番号プレースホルダー 3"/>
          <p:cNvSpPr>
            <a:spLocks noGrp="1"/>
          </p:cNvSpPr>
          <p:nvPr>
            <p:ph type="sldNum" sz="quarter" idx="5"/>
          </p:nvPr>
        </p:nvSpPr>
        <p:spPr/>
        <p:txBody>
          <a:bodyPr/>
          <a:lstStyle/>
          <a:p>
            <a:fld id="{0D33D4EA-C0AF-47DF-84E7-FEADD2950BB6}" type="slidenum">
              <a:rPr kumimoji="1" lang="ja-JP" altLang="en-US" smtClean="0"/>
              <a:t>7</a:t>
            </a:fld>
            <a:endParaRPr kumimoji="1" lang="ja-JP" altLang="en-US"/>
          </a:p>
        </p:txBody>
      </p:sp>
    </p:spTree>
    <p:extLst>
      <p:ext uri="{BB962C8B-B14F-4D97-AF65-F5344CB8AC3E}">
        <p14:creationId xmlns:p14="http://schemas.microsoft.com/office/powerpoint/2010/main" val="849016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F34DC-0E72-9F29-5504-7022D8F14D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7403A50-F1B5-DDAF-615C-5019190AFB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2AFAC4E-EECF-80AD-2B02-2778218541C0}"/>
              </a:ext>
            </a:extLst>
          </p:cNvPr>
          <p:cNvSpPr>
            <a:spLocks noGrp="1"/>
          </p:cNvSpPr>
          <p:nvPr>
            <p:ph type="body" idx="1"/>
          </p:nvPr>
        </p:nvSpPr>
        <p:spPr/>
        <p:txBody>
          <a:bodyPr/>
          <a:lstStyle/>
          <a:p>
            <a:r>
              <a:rPr lang="en-US" altLang="ja-JP" b="1" dirty="0"/>
              <a:t>L2 = </a:t>
            </a:r>
            <a:r>
              <a:rPr lang="ja-JP" altLang="en-US" b="1" dirty="0"/>
              <a:t>「検索結果の再ランキング層」</a:t>
            </a:r>
            <a:endParaRPr lang="ja-JP" altLang="en-US" dirty="0"/>
          </a:p>
          <a:p>
            <a:r>
              <a:rPr lang="en-US" altLang="ja-JP" b="1" dirty="0"/>
              <a:t>L3 = </a:t>
            </a:r>
            <a:r>
              <a:rPr lang="ja-JP" altLang="en-US" b="1" dirty="0"/>
              <a:t>「集約＋追加スコアリング／分類（＝より“賢い”フィルタリング層）」</a:t>
            </a:r>
            <a:endParaRPr lang="en-US" altLang="ja-JP" b="1" dirty="0"/>
          </a:p>
          <a:p>
            <a:r>
              <a:rPr lang="ja-JP" altLang="en-US" dirty="0"/>
              <a:t>そのために、図の上にある </a:t>
            </a:r>
            <a:r>
              <a:rPr lang="ja-JP" altLang="en-US" b="1" dirty="0"/>
              <a:t>「</a:t>
            </a:r>
            <a:r>
              <a:rPr lang="en-US" altLang="ja-JP" b="1" dirty="0"/>
              <a:t>Fast custom-tuned SLM</a:t>
            </a:r>
            <a:r>
              <a:rPr lang="ja-JP" altLang="en-US" b="1" dirty="0"/>
              <a:t>」 や </a:t>
            </a:r>
            <a:r>
              <a:rPr lang="en-US" altLang="ja-JP" b="1" dirty="0"/>
              <a:t>L3 classifier</a:t>
            </a:r>
            <a:r>
              <a:rPr lang="ja-JP" altLang="en-US" dirty="0"/>
              <a:t> が使われる</a:t>
            </a:r>
          </a:p>
          <a:p>
            <a:endParaRPr lang="en-US" dirty="0"/>
          </a:p>
          <a:p>
            <a:endParaRPr lang="en-US" dirty="0"/>
          </a:p>
        </p:txBody>
      </p:sp>
      <p:sp>
        <p:nvSpPr>
          <p:cNvPr id="4" name="スライド番号プレースホルダー 3">
            <a:extLst>
              <a:ext uri="{FF2B5EF4-FFF2-40B4-BE49-F238E27FC236}">
                <a16:creationId xmlns:a16="http://schemas.microsoft.com/office/drawing/2014/main" id="{E7BAA82C-D8BB-C260-D857-BD533DE05ECB}"/>
              </a:ext>
            </a:extLst>
          </p:cNvPr>
          <p:cNvSpPr>
            <a:spLocks noGrp="1"/>
          </p:cNvSpPr>
          <p:nvPr>
            <p:ph type="sldNum" sz="quarter" idx="5"/>
          </p:nvPr>
        </p:nvSpPr>
        <p:spPr/>
        <p:txBody>
          <a:bodyPr/>
          <a:lstStyle/>
          <a:p>
            <a:fld id="{0D33D4EA-C0AF-47DF-84E7-FEADD2950BB6}" type="slidenum">
              <a:rPr kumimoji="1" lang="ja-JP" altLang="en-US" smtClean="0"/>
              <a:t>31</a:t>
            </a:fld>
            <a:endParaRPr kumimoji="1" lang="ja-JP" altLang="en-US"/>
          </a:p>
        </p:txBody>
      </p:sp>
    </p:spTree>
    <p:extLst>
      <p:ext uri="{BB962C8B-B14F-4D97-AF65-F5344CB8AC3E}">
        <p14:creationId xmlns:p14="http://schemas.microsoft.com/office/powerpoint/2010/main" val="2587803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92A7A-7E1D-B0D1-923C-05C2849E6B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BC6645-0A14-8D99-AF3E-021B20BB5AF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7A789F3-D076-D769-8EBB-DFA49C6C1140}"/>
              </a:ext>
            </a:extLst>
          </p:cNvPr>
          <p:cNvSpPr>
            <a:spLocks noGrp="1"/>
          </p:cNvSpPr>
          <p:nvPr>
            <p:ph type="body" idx="1"/>
          </p:nvPr>
        </p:nvSpPr>
        <p:spPr/>
        <p:txBody>
          <a:bodyPr/>
          <a:lstStyle/>
          <a:p>
            <a:r>
              <a:rPr lang="en-US" altLang="ja-JP" b="1" dirty="0"/>
              <a:t>L2 = </a:t>
            </a:r>
            <a:r>
              <a:rPr lang="ja-JP" altLang="en-US" b="1" dirty="0"/>
              <a:t>「検索結果の再ランキング層」</a:t>
            </a:r>
            <a:endParaRPr lang="ja-JP" altLang="en-US" dirty="0"/>
          </a:p>
          <a:p>
            <a:r>
              <a:rPr lang="en-US" altLang="ja-JP" b="1" dirty="0"/>
              <a:t>L3 = </a:t>
            </a:r>
            <a:r>
              <a:rPr lang="ja-JP" altLang="en-US" b="1" dirty="0"/>
              <a:t>「集約＋追加スコアリング／分類（＝より“賢い”フィルタリング層）」</a:t>
            </a:r>
            <a:endParaRPr lang="en-US" altLang="ja-JP" b="1" dirty="0"/>
          </a:p>
          <a:p>
            <a:r>
              <a:rPr lang="ja-JP" altLang="en-US" dirty="0"/>
              <a:t>そのために、図の上にある </a:t>
            </a:r>
            <a:r>
              <a:rPr lang="ja-JP" altLang="en-US" b="1" dirty="0"/>
              <a:t>「</a:t>
            </a:r>
            <a:r>
              <a:rPr lang="en-US" altLang="ja-JP" b="1" dirty="0"/>
              <a:t>Fast custom-tuned SLM</a:t>
            </a:r>
            <a:r>
              <a:rPr lang="ja-JP" altLang="en-US" b="1" dirty="0"/>
              <a:t>」 や </a:t>
            </a:r>
            <a:r>
              <a:rPr lang="en-US" altLang="ja-JP" b="1" dirty="0"/>
              <a:t>L3 classifier</a:t>
            </a:r>
            <a:r>
              <a:rPr lang="ja-JP" altLang="en-US" dirty="0"/>
              <a:t> が使われる</a:t>
            </a:r>
          </a:p>
          <a:p>
            <a:endParaRPr lang="en-US" dirty="0"/>
          </a:p>
          <a:p>
            <a:endParaRPr lang="en-US" dirty="0"/>
          </a:p>
        </p:txBody>
      </p:sp>
      <p:sp>
        <p:nvSpPr>
          <p:cNvPr id="4" name="スライド番号プレースホルダー 3">
            <a:extLst>
              <a:ext uri="{FF2B5EF4-FFF2-40B4-BE49-F238E27FC236}">
                <a16:creationId xmlns:a16="http://schemas.microsoft.com/office/drawing/2014/main" id="{E52F9A87-CBCF-35F7-6DF3-B38F7DC453DE}"/>
              </a:ext>
            </a:extLst>
          </p:cNvPr>
          <p:cNvSpPr>
            <a:spLocks noGrp="1"/>
          </p:cNvSpPr>
          <p:nvPr>
            <p:ph type="sldNum" sz="quarter" idx="5"/>
          </p:nvPr>
        </p:nvSpPr>
        <p:spPr/>
        <p:txBody>
          <a:bodyPr/>
          <a:lstStyle/>
          <a:p>
            <a:fld id="{0D33D4EA-C0AF-47DF-84E7-FEADD2950BB6}" type="slidenum">
              <a:rPr kumimoji="1" lang="ja-JP" altLang="en-US" smtClean="0"/>
              <a:t>32</a:t>
            </a:fld>
            <a:endParaRPr kumimoji="1" lang="ja-JP" altLang="en-US"/>
          </a:p>
        </p:txBody>
      </p:sp>
    </p:spTree>
    <p:extLst>
      <p:ext uri="{BB962C8B-B14F-4D97-AF65-F5344CB8AC3E}">
        <p14:creationId xmlns:p14="http://schemas.microsoft.com/office/powerpoint/2010/main" val="214468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6D97F-71B1-CA20-AE50-557F67F834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D57523-AEBD-04CB-82DE-091F1B9667C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DCBD050-1C89-F0A7-E755-0C4F563EC05D}"/>
              </a:ext>
            </a:extLst>
          </p:cNvPr>
          <p:cNvSpPr>
            <a:spLocks noGrp="1"/>
          </p:cNvSpPr>
          <p:nvPr>
            <p:ph type="body" idx="1"/>
          </p:nvPr>
        </p:nvSpPr>
        <p:spPr/>
        <p:txBody>
          <a:bodyPr/>
          <a:lstStyle/>
          <a:p>
            <a:r>
              <a:rPr lang="en-US" altLang="ja-JP" b="1" dirty="0"/>
              <a:t>L2 = </a:t>
            </a:r>
            <a:r>
              <a:rPr lang="ja-JP" altLang="en-US" b="1" dirty="0"/>
              <a:t>「検索結果の再ランキング層」</a:t>
            </a:r>
            <a:endParaRPr lang="ja-JP" altLang="en-US" dirty="0"/>
          </a:p>
          <a:p>
            <a:r>
              <a:rPr lang="en-US" altLang="ja-JP" b="1" dirty="0"/>
              <a:t>L3 = </a:t>
            </a:r>
            <a:r>
              <a:rPr lang="ja-JP" altLang="en-US" b="1" dirty="0"/>
              <a:t>「集約＋追加スコアリング／分類（＝より“賢い”フィルタリング層）」</a:t>
            </a:r>
            <a:endParaRPr lang="en-US" altLang="ja-JP" b="1" dirty="0"/>
          </a:p>
          <a:p>
            <a:r>
              <a:rPr lang="ja-JP" altLang="en-US" dirty="0"/>
              <a:t>そのために、図の上にある </a:t>
            </a:r>
            <a:r>
              <a:rPr lang="ja-JP" altLang="en-US" b="1" dirty="0"/>
              <a:t>「</a:t>
            </a:r>
            <a:r>
              <a:rPr lang="en-US" altLang="ja-JP" b="1" dirty="0"/>
              <a:t>Fast custom-tuned SLM</a:t>
            </a:r>
            <a:r>
              <a:rPr lang="ja-JP" altLang="en-US" b="1" dirty="0"/>
              <a:t>」 や </a:t>
            </a:r>
            <a:r>
              <a:rPr lang="en-US" altLang="ja-JP" b="1" dirty="0"/>
              <a:t>L3 classifier</a:t>
            </a:r>
            <a:r>
              <a:rPr lang="ja-JP" altLang="en-US" dirty="0"/>
              <a:t> が使われる</a:t>
            </a:r>
          </a:p>
          <a:p>
            <a:endParaRPr lang="en-US" dirty="0"/>
          </a:p>
          <a:p>
            <a:endParaRPr lang="en-US" dirty="0"/>
          </a:p>
        </p:txBody>
      </p:sp>
      <p:sp>
        <p:nvSpPr>
          <p:cNvPr id="4" name="スライド番号プレースホルダー 3">
            <a:extLst>
              <a:ext uri="{FF2B5EF4-FFF2-40B4-BE49-F238E27FC236}">
                <a16:creationId xmlns:a16="http://schemas.microsoft.com/office/drawing/2014/main" id="{37FF888A-6016-F2A2-9895-B7114CC6E51D}"/>
              </a:ext>
            </a:extLst>
          </p:cNvPr>
          <p:cNvSpPr>
            <a:spLocks noGrp="1"/>
          </p:cNvSpPr>
          <p:nvPr>
            <p:ph type="sldNum" sz="quarter" idx="5"/>
          </p:nvPr>
        </p:nvSpPr>
        <p:spPr/>
        <p:txBody>
          <a:bodyPr/>
          <a:lstStyle/>
          <a:p>
            <a:fld id="{0D33D4EA-C0AF-47DF-84E7-FEADD2950BB6}" type="slidenum">
              <a:rPr kumimoji="1" lang="ja-JP" altLang="en-US" smtClean="0"/>
              <a:t>33</a:t>
            </a:fld>
            <a:endParaRPr kumimoji="1" lang="ja-JP" altLang="en-US"/>
          </a:p>
        </p:txBody>
      </p:sp>
    </p:spTree>
    <p:extLst>
      <p:ext uri="{BB962C8B-B14F-4D97-AF65-F5344CB8AC3E}">
        <p14:creationId xmlns:p14="http://schemas.microsoft.com/office/powerpoint/2010/main" val="647542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CD2DC-60D1-9672-5979-2C0FC0B4B5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127DA7-D73F-89A8-3DD1-F50712AF89A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A8AB2CF-D387-56A6-18BB-1DAAF6362AA3}"/>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157618ED-E54C-52DD-A43A-6E34B2242A22}"/>
              </a:ext>
            </a:extLst>
          </p:cNvPr>
          <p:cNvSpPr>
            <a:spLocks noGrp="1"/>
          </p:cNvSpPr>
          <p:nvPr>
            <p:ph type="sldNum" sz="quarter" idx="5"/>
          </p:nvPr>
        </p:nvSpPr>
        <p:spPr/>
        <p:txBody>
          <a:bodyPr/>
          <a:lstStyle/>
          <a:p>
            <a:fld id="{0D33D4EA-C0AF-47DF-84E7-FEADD2950BB6}" type="slidenum">
              <a:rPr kumimoji="1" lang="ja-JP" altLang="en-US" smtClean="0"/>
              <a:t>35</a:t>
            </a:fld>
            <a:endParaRPr kumimoji="1" lang="ja-JP" altLang="en-US"/>
          </a:p>
        </p:txBody>
      </p:sp>
    </p:spTree>
    <p:extLst>
      <p:ext uri="{BB962C8B-B14F-4D97-AF65-F5344CB8AC3E}">
        <p14:creationId xmlns:p14="http://schemas.microsoft.com/office/powerpoint/2010/main" val="195191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5C830-F21B-B560-B412-3AF19E32A8B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56DBF7-5F34-F87F-6634-0A648D08115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BAD2AEC-E575-F137-7C9E-A7EBDC7356ED}"/>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1F6F92FD-4F1D-6749-4A6D-3C25CC02823D}"/>
              </a:ext>
            </a:extLst>
          </p:cNvPr>
          <p:cNvSpPr>
            <a:spLocks noGrp="1"/>
          </p:cNvSpPr>
          <p:nvPr>
            <p:ph type="sldNum" sz="quarter" idx="5"/>
          </p:nvPr>
        </p:nvSpPr>
        <p:spPr/>
        <p:txBody>
          <a:bodyPr/>
          <a:lstStyle/>
          <a:p>
            <a:fld id="{0D33D4EA-C0AF-47DF-84E7-FEADD2950BB6}" type="slidenum">
              <a:rPr kumimoji="1" lang="ja-JP" altLang="en-US" smtClean="0"/>
              <a:t>36</a:t>
            </a:fld>
            <a:endParaRPr kumimoji="1" lang="ja-JP" altLang="en-US"/>
          </a:p>
        </p:txBody>
      </p:sp>
    </p:spTree>
    <p:extLst>
      <p:ext uri="{BB962C8B-B14F-4D97-AF65-F5344CB8AC3E}">
        <p14:creationId xmlns:p14="http://schemas.microsoft.com/office/powerpoint/2010/main" val="1181770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28AC0-46EC-FC34-04E9-0D3E3A4C42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2D569B-B808-9041-7C6C-11101A83BED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4198DD7-144E-052B-88A7-F1EF30A0535F}"/>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9A4C7EF5-B92B-DD6F-8739-10E3E850B2D7}"/>
              </a:ext>
            </a:extLst>
          </p:cNvPr>
          <p:cNvSpPr>
            <a:spLocks noGrp="1"/>
          </p:cNvSpPr>
          <p:nvPr>
            <p:ph type="sldNum" sz="quarter" idx="5"/>
          </p:nvPr>
        </p:nvSpPr>
        <p:spPr/>
        <p:txBody>
          <a:bodyPr/>
          <a:lstStyle/>
          <a:p>
            <a:fld id="{0D33D4EA-C0AF-47DF-84E7-FEADD2950BB6}" type="slidenum">
              <a:rPr kumimoji="1" lang="ja-JP" altLang="en-US" smtClean="0"/>
              <a:t>37</a:t>
            </a:fld>
            <a:endParaRPr kumimoji="1" lang="ja-JP" altLang="en-US"/>
          </a:p>
        </p:txBody>
      </p:sp>
    </p:spTree>
    <p:extLst>
      <p:ext uri="{BB962C8B-B14F-4D97-AF65-F5344CB8AC3E}">
        <p14:creationId xmlns:p14="http://schemas.microsoft.com/office/powerpoint/2010/main" val="1885184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8CA43-10F3-D58C-2EBE-6F951DE515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DD3D4-FBCA-458A-801F-C49147DEE0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7E4E56-0892-D4D1-CD33-05B5DDF724EB}"/>
              </a:ext>
            </a:extLst>
          </p:cNvPr>
          <p:cNvSpPr>
            <a:spLocks noGrp="1"/>
          </p:cNvSpPr>
          <p:nvPr>
            <p:ph type="body" idx="1"/>
          </p:nvPr>
        </p:nvSpPr>
        <p:spPr/>
        <p:txBody>
          <a:bodyPr/>
          <a:lstStyle/>
          <a:p>
            <a:r>
              <a:rPr kumimoji="1" lang="ja-JP" altLang="en-US" sz="1200" b="1" i="0" kern="1200" dirty="0">
                <a:solidFill>
                  <a:schemeClr val="tx1"/>
                </a:solidFill>
                <a:effectLst/>
                <a:latin typeface="+mn-lt"/>
                <a:ea typeface="+mn-ea"/>
                <a:cs typeface="+mn-cs"/>
              </a:rPr>
              <a:t>現場で起きていること</a:t>
            </a:r>
          </a:p>
          <a:p>
            <a:r>
              <a:rPr kumimoji="1" lang="ja-JP" altLang="en-US" sz="1200" b="0" i="0" kern="1200" dirty="0">
                <a:solidFill>
                  <a:schemeClr val="tx1"/>
                </a:solidFill>
                <a:effectLst/>
                <a:latin typeface="+mn-lt"/>
                <a:ea typeface="+mn-ea"/>
                <a:cs typeface="+mn-cs"/>
              </a:rPr>
              <a:t>部門ごとにバラバラに</a:t>
            </a:r>
          </a:p>
          <a:p>
            <a:pPr lvl="1"/>
            <a:r>
              <a:rPr kumimoji="1" lang="en-US" altLang="ja-JP" sz="1200" b="0" i="0" kern="1200" dirty="0">
                <a:solidFill>
                  <a:schemeClr val="tx1"/>
                </a:solidFill>
                <a:effectLst/>
                <a:latin typeface="+mn-lt"/>
                <a:ea typeface="+mn-ea"/>
                <a:cs typeface="+mn-cs"/>
              </a:rPr>
              <a:t>SaaS</a:t>
            </a:r>
            <a:r>
              <a:rPr kumimoji="1" lang="ja-JP" altLang="en-US" sz="1200" b="0" i="0" kern="1200" dirty="0">
                <a:solidFill>
                  <a:schemeClr val="tx1"/>
                </a:solidFill>
                <a:effectLst/>
                <a:latin typeface="+mn-lt"/>
                <a:ea typeface="+mn-ea"/>
                <a:cs typeface="+mn-cs"/>
              </a:rPr>
              <a:t>の中に埋め込まれたエージェント</a:t>
            </a:r>
          </a:p>
          <a:p>
            <a:pPr lvl="1"/>
            <a:r>
              <a:rPr kumimoji="1" lang="ja-JP" altLang="en-US" sz="1200" b="0" i="0" kern="1200" dirty="0">
                <a:solidFill>
                  <a:schemeClr val="tx1"/>
                </a:solidFill>
                <a:effectLst/>
                <a:latin typeface="+mn-lt"/>
                <a:ea typeface="+mn-ea"/>
                <a:cs typeface="+mn-cs"/>
              </a:rPr>
              <a:t>個人が立ち上げたチャットボット</a:t>
            </a:r>
          </a:p>
          <a:p>
            <a:pPr lvl="1"/>
            <a:r>
              <a:rPr kumimoji="1" lang="ja-JP" altLang="en-US" sz="1200" b="0" i="0" kern="1200" dirty="0">
                <a:solidFill>
                  <a:schemeClr val="tx1"/>
                </a:solidFill>
                <a:effectLst/>
                <a:latin typeface="+mn-lt"/>
                <a:ea typeface="+mn-ea"/>
                <a:cs typeface="+mn-cs"/>
              </a:rPr>
              <a:t>外注ベンダーが作ったカスタムエージェント</a:t>
            </a:r>
          </a:p>
          <a:p>
            <a:r>
              <a:rPr kumimoji="1" lang="ja-JP" altLang="en-US" sz="1200" b="0" i="0" kern="1200" dirty="0">
                <a:solidFill>
                  <a:schemeClr val="tx1"/>
                </a:solidFill>
                <a:effectLst/>
                <a:latin typeface="+mn-lt"/>
                <a:ea typeface="+mn-ea"/>
                <a:cs typeface="+mn-cs"/>
              </a:rPr>
              <a:t>結果として</a:t>
            </a:r>
            <a:r>
              <a:rPr kumimoji="1" lang="en-US" altLang="ja-JP" sz="1200" b="0" i="0" kern="1200" dirty="0">
                <a:solidFill>
                  <a:schemeClr val="tx1"/>
                </a:solidFill>
                <a:effectLst/>
                <a:latin typeface="+mn-lt"/>
                <a:ea typeface="+mn-ea"/>
                <a:cs typeface="+mn-cs"/>
              </a:rPr>
              <a:t>…</a:t>
            </a:r>
          </a:p>
          <a:p>
            <a:pPr lvl="1"/>
            <a:r>
              <a:rPr kumimoji="1" lang="ja-JP" altLang="en-US" sz="1200" b="1" i="0" kern="1200" dirty="0">
                <a:solidFill>
                  <a:schemeClr val="tx1"/>
                </a:solidFill>
                <a:effectLst/>
                <a:latin typeface="+mn-lt"/>
                <a:ea typeface="+mn-ea"/>
                <a:cs typeface="+mn-cs"/>
              </a:rPr>
              <a:t>誰が作った？</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何にアクセスできる？</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どこで動いている？</a:t>
            </a:r>
            <a:endParaRPr kumimoji="1" lang="ja-JP" altLang="en-US" sz="1200" b="0" i="0" kern="1200" dirty="0">
              <a:solidFill>
                <a:schemeClr val="tx1"/>
              </a:solidFill>
              <a:effectLst/>
              <a:latin typeface="+mn-lt"/>
              <a:ea typeface="+mn-ea"/>
              <a:cs typeface="+mn-cs"/>
            </a:endParaRPr>
          </a:p>
          <a:p>
            <a:pPr lvl="1"/>
            <a:r>
              <a:rPr kumimoji="1" lang="ja-JP" altLang="en-US" sz="1200" b="0" i="0" kern="1200" dirty="0">
                <a:solidFill>
                  <a:schemeClr val="tx1"/>
                </a:solidFill>
                <a:effectLst/>
                <a:latin typeface="+mn-lt"/>
                <a:ea typeface="+mn-ea"/>
                <a:cs typeface="+mn-cs"/>
              </a:rPr>
              <a:t>を把握できない </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エージェントの野良化</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が発生</a:t>
            </a:r>
          </a:p>
          <a:p>
            <a:r>
              <a:rPr kumimoji="1" lang="en-US" altLang="ja-JP" sz="1200" b="1" i="0" kern="1200" dirty="0">
                <a:solidFill>
                  <a:schemeClr val="tx1"/>
                </a:solidFill>
                <a:effectLst/>
                <a:latin typeface="+mn-lt"/>
                <a:ea typeface="+mn-ea"/>
                <a:cs typeface="+mn-cs"/>
              </a:rPr>
              <a:t>Microsoft </a:t>
            </a:r>
            <a:r>
              <a:rPr kumimoji="1" lang="ja-JP" altLang="en-US" sz="1200" b="1" i="0" kern="1200" dirty="0">
                <a:solidFill>
                  <a:schemeClr val="tx1"/>
                </a:solidFill>
                <a:effectLst/>
                <a:latin typeface="+mn-lt"/>
                <a:ea typeface="+mn-ea"/>
                <a:cs typeface="+mn-cs"/>
              </a:rPr>
              <a:t>の回答</a:t>
            </a:r>
          </a:p>
          <a:p>
            <a:r>
              <a:rPr kumimoji="1" lang="ja-JP" altLang="en-US" sz="1200" b="0" i="0" kern="1200" dirty="0">
                <a:solidFill>
                  <a:schemeClr val="tx1"/>
                </a:solidFill>
                <a:effectLst/>
                <a:latin typeface="+mn-lt"/>
                <a:ea typeface="+mn-ea"/>
                <a:cs typeface="+mn-cs"/>
              </a:rPr>
              <a:t>人間と同じように</a:t>
            </a:r>
            <a:br>
              <a:rPr kumimoji="1" lang="ja-JP" altLang="en-US" sz="1200" b="0" i="0" kern="1200" dirty="0">
                <a:solidFill>
                  <a:schemeClr val="tx1"/>
                </a:solidFill>
                <a:effectLst/>
                <a:latin typeface="+mn-lt"/>
                <a:ea typeface="+mn-ea"/>
                <a:cs typeface="+mn-cs"/>
              </a:rPr>
            </a:br>
            <a:r>
              <a:rPr kumimoji="1" lang="ja-JP" altLang="en-US" sz="1200" b="1" i="0" kern="1200" dirty="0">
                <a:solidFill>
                  <a:schemeClr val="tx1"/>
                </a:solidFill>
                <a:effectLst/>
                <a:latin typeface="+mn-lt"/>
                <a:ea typeface="+mn-ea"/>
                <a:cs typeface="+mn-cs"/>
              </a:rPr>
              <a:t>「エージェントにも</a:t>
            </a:r>
            <a:r>
              <a:rPr kumimoji="1" lang="en-US" altLang="ja-JP" sz="1200" b="1" i="0" kern="1200" dirty="0">
                <a:solidFill>
                  <a:schemeClr val="tx1"/>
                </a:solidFill>
                <a:effectLst/>
                <a:latin typeface="+mn-lt"/>
                <a:ea typeface="+mn-ea"/>
                <a:cs typeface="+mn-cs"/>
              </a:rPr>
              <a:t>ID</a:t>
            </a:r>
            <a:r>
              <a:rPr kumimoji="1" lang="ja-JP" altLang="en-US" sz="1200" b="1" i="0" kern="1200" dirty="0">
                <a:solidFill>
                  <a:schemeClr val="tx1"/>
                </a:solidFill>
                <a:effectLst/>
                <a:latin typeface="+mn-lt"/>
                <a:ea typeface="+mn-ea"/>
                <a:cs typeface="+mn-cs"/>
              </a:rPr>
              <a:t>を付けて、統合的に管理する」</a:t>
            </a:r>
            <a:endParaRPr kumimoji="1" lang="ja-JP" altLang="en-US"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Entra Agent ID / Agent Registry / Agent 365 </a:t>
            </a:r>
            <a:r>
              <a:rPr kumimoji="1" lang="ja-JP" altLang="en-US" sz="1200" b="0" i="0" kern="1200" dirty="0">
                <a:solidFill>
                  <a:schemeClr val="tx1"/>
                </a:solidFill>
                <a:effectLst/>
                <a:latin typeface="+mn-lt"/>
                <a:ea typeface="+mn-ea"/>
                <a:cs typeface="+mn-cs"/>
              </a:rPr>
              <a:t>の登場</a:t>
            </a:r>
          </a:p>
          <a:p>
            <a:endParaRPr lang="en-US" dirty="0"/>
          </a:p>
        </p:txBody>
      </p:sp>
      <p:sp>
        <p:nvSpPr>
          <p:cNvPr id="4" name="スライド番号プレースホルダー 3">
            <a:extLst>
              <a:ext uri="{FF2B5EF4-FFF2-40B4-BE49-F238E27FC236}">
                <a16:creationId xmlns:a16="http://schemas.microsoft.com/office/drawing/2014/main" id="{F3BC80EB-2663-8E7C-010E-CD3D5258659E}"/>
              </a:ext>
            </a:extLst>
          </p:cNvPr>
          <p:cNvSpPr>
            <a:spLocks noGrp="1"/>
          </p:cNvSpPr>
          <p:nvPr>
            <p:ph type="sldNum" sz="quarter" idx="5"/>
          </p:nvPr>
        </p:nvSpPr>
        <p:spPr/>
        <p:txBody>
          <a:bodyPr/>
          <a:lstStyle/>
          <a:p>
            <a:fld id="{0D33D4EA-C0AF-47DF-84E7-FEADD2950BB6}" type="slidenum">
              <a:rPr kumimoji="1" lang="ja-JP" altLang="en-US" smtClean="0"/>
              <a:t>8</a:t>
            </a:fld>
            <a:endParaRPr kumimoji="1" lang="ja-JP" altLang="en-US"/>
          </a:p>
        </p:txBody>
      </p:sp>
    </p:spTree>
    <p:extLst>
      <p:ext uri="{BB962C8B-B14F-4D97-AF65-F5344CB8AC3E}">
        <p14:creationId xmlns:p14="http://schemas.microsoft.com/office/powerpoint/2010/main" val="63023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5B93B-56A7-7639-5B00-B06B749E6D6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3325B7-E926-E223-EFC2-79DA55DC6D1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4789DC-12B5-7F1A-D299-6E9A502A4FD1}"/>
              </a:ext>
            </a:extLst>
          </p:cNvPr>
          <p:cNvSpPr>
            <a:spLocks noGrp="1"/>
          </p:cNvSpPr>
          <p:nvPr>
            <p:ph type="body" idx="1"/>
          </p:nvPr>
        </p:nvSpPr>
        <p:spPr/>
        <p:txBody>
          <a:bodyPr/>
          <a:lstStyle/>
          <a:p>
            <a:r>
              <a:rPr kumimoji="1" lang="ja-JP" altLang="en-US" sz="1200" b="1" i="0" kern="1200" dirty="0">
                <a:solidFill>
                  <a:schemeClr val="tx1"/>
                </a:solidFill>
                <a:effectLst/>
                <a:latin typeface="+mn-lt"/>
                <a:ea typeface="+mn-ea"/>
                <a:cs typeface="+mn-cs"/>
              </a:rPr>
              <a:t>現場で起きていること</a:t>
            </a:r>
          </a:p>
          <a:p>
            <a:r>
              <a:rPr kumimoji="1" lang="ja-JP" altLang="en-US" sz="1200" b="0" i="0" kern="1200" dirty="0">
                <a:solidFill>
                  <a:schemeClr val="tx1"/>
                </a:solidFill>
                <a:effectLst/>
                <a:latin typeface="+mn-lt"/>
                <a:ea typeface="+mn-ea"/>
                <a:cs typeface="+mn-cs"/>
              </a:rPr>
              <a:t>部門ごとにバラバラに</a:t>
            </a:r>
          </a:p>
          <a:p>
            <a:pPr lvl="1"/>
            <a:r>
              <a:rPr kumimoji="1" lang="en-US" altLang="ja-JP" sz="1200" b="0" i="0" kern="1200" dirty="0">
                <a:solidFill>
                  <a:schemeClr val="tx1"/>
                </a:solidFill>
                <a:effectLst/>
                <a:latin typeface="+mn-lt"/>
                <a:ea typeface="+mn-ea"/>
                <a:cs typeface="+mn-cs"/>
              </a:rPr>
              <a:t>SaaS</a:t>
            </a:r>
            <a:r>
              <a:rPr kumimoji="1" lang="ja-JP" altLang="en-US" sz="1200" b="0" i="0" kern="1200" dirty="0">
                <a:solidFill>
                  <a:schemeClr val="tx1"/>
                </a:solidFill>
                <a:effectLst/>
                <a:latin typeface="+mn-lt"/>
                <a:ea typeface="+mn-ea"/>
                <a:cs typeface="+mn-cs"/>
              </a:rPr>
              <a:t>の中に埋め込まれたエージェント</a:t>
            </a:r>
          </a:p>
          <a:p>
            <a:pPr lvl="1"/>
            <a:r>
              <a:rPr kumimoji="1" lang="ja-JP" altLang="en-US" sz="1200" b="0" i="0" kern="1200" dirty="0">
                <a:solidFill>
                  <a:schemeClr val="tx1"/>
                </a:solidFill>
                <a:effectLst/>
                <a:latin typeface="+mn-lt"/>
                <a:ea typeface="+mn-ea"/>
                <a:cs typeface="+mn-cs"/>
              </a:rPr>
              <a:t>個人が立ち上げたチャットボット</a:t>
            </a:r>
          </a:p>
          <a:p>
            <a:pPr lvl="1"/>
            <a:r>
              <a:rPr kumimoji="1" lang="ja-JP" altLang="en-US" sz="1200" b="0" i="0" kern="1200" dirty="0">
                <a:solidFill>
                  <a:schemeClr val="tx1"/>
                </a:solidFill>
                <a:effectLst/>
                <a:latin typeface="+mn-lt"/>
                <a:ea typeface="+mn-ea"/>
                <a:cs typeface="+mn-cs"/>
              </a:rPr>
              <a:t>外注ベンダーが作ったカスタムエージェント</a:t>
            </a:r>
          </a:p>
          <a:p>
            <a:r>
              <a:rPr kumimoji="1" lang="ja-JP" altLang="en-US" sz="1200" b="0" i="0" kern="1200" dirty="0">
                <a:solidFill>
                  <a:schemeClr val="tx1"/>
                </a:solidFill>
                <a:effectLst/>
                <a:latin typeface="+mn-lt"/>
                <a:ea typeface="+mn-ea"/>
                <a:cs typeface="+mn-cs"/>
              </a:rPr>
              <a:t>結果として</a:t>
            </a:r>
            <a:r>
              <a:rPr kumimoji="1" lang="en-US" altLang="ja-JP" sz="1200" b="0" i="0" kern="1200" dirty="0">
                <a:solidFill>
                  <a:schemeClr val="tx1"/>
                </a:solidFill>
                <a:effectLst/>
                <a:latin typeface="+mn-lt"/>
                <a:ea typeface="+mn-ea"/>
                <a:cs typeface="+mn-cs"/>
              </a:rPr>
              <a:t>…</a:t>
            </a:r>
          </a:p>
          <a:p>
            <a:pPr lvl="1"/>
            <a:r>
              <a:rPr kumimoji="1" lang="ja-JP" altLang="en-US" sz="1200" b="1" i="0" kern="1200" dirty="0">
                <a:solidFill>
                  <a:schemeClr val="tx1"/>
                </a:solidFill>
                <a:effectLst/>
                <a:latin typeface="+mn-lt"/>
                <a:ea typeface="+mn-ea"/>
                <a:cs typeface="+mn-cs"/>
              </a:rPr>
              <a:t>誰が作った？</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何にアクセスできる？</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どこで動いている？</a:t>
            </a:r>
            <a:endParaRPr kumimoji="1" lang="ja-JP" altLang="en-US" sz="1200" b="0" i="0" kern="1200" dirty="0">
              <a:solidFill>
                <a:schemeClr val="tx1"/>
              </a:solidFill>
              <a:effectLst/>
              <a:latin typeface="+mn-lt"/>
              <a:ea typeface="+mn-ea"/>
              <a:cs typeface="+mn-cs"/>
            </a:endParaRPr>
          </a:p>
          <a:p>
            <a:pPr lvl="1"/>
            <a:r>
              <a:rPr kumimoji="1" lang="ja-JP" altLang="en-US" sz="1200" b="0" i="0" kern="1200" dirty="0">
                <a:solidFill>
                  <a:schemeClr val="tx1"/>
                </a:solidFill>
                <a:effectLst/>
                <a:latin typeface="+mn-lt"/>
                <a:ea typeface="+mn-ea"/>
                <a:cs typeface="+mn-cs"/>
              </a:rPr>
              <a:t>を把握できない </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エージェントの野良化</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が発生</a:t>
            </a:r>
          </a:p>
          <a:p>
            <a:r>
              <a:rPr kumimoji="1" lang="en-US" altLang="ja-JP" sz="1200" b="1" i="0" kern="1200" dirty="0">
                <a:solidFill>
                  <a:schemeClr val="tx1"/>
                </a:solidFill>
                <a:effectLst/>
                <a:latin typeface="+mn-lt"/>
                <a:ea typeface="+mn-ea"/>
                <a:cs typeface="+mn-cs"/>
              </a:rPr>
              <a:t>Microsoft </a:t>
            </a:r>
            <a:r>
              <a:rPr kumimoji="1" lang="ja-JP" altLang="en-US" sz="1200" b="1" i="0" kern="1200" dirty="0">
                <a:solidFill>
                  <a:schemeClr val="tx1"/>
                </a:solidFill>
                <a:effectLst/>
                <a:latin typeface="+mn-lt"/>
                <a:ea typeface="+mn-ea"/>
                <a:cs typeface="+mn-cs"/>
              </a:rPr>
              <a:t>の回答</a:t>
            </a:r>
          </a:p>
          <a:p>
            <a:r>
              <a:rPr kumimoji="1" lang="ja-JP" altLang="en-US" sz="1200" b="0" i="0" kern="1200" dirty="0">
                <a:solidFill>
                  <a:schemeClr val="tx1"/>
                </a:solidFill>
                <a:effectLst/>
                <a:latin typeface="+mn-lt"/>
                <a:ea typeface="+mn-ea"/>
                <a:cs typeface="+mn-cs"/>
              </a:rPr>
              <a:t>人間と同じように</a:t>
            </a:r>
            <a:br>
              <a:rPr kumimoji="1" lang="ja-JP" altLang="en-US" sz="1200" b="0" i="0" kern="1200" dirty="0">
                <a:solidFill>
                  <a:schemeClr val="tx1"/>
                </a:solidFill>
                <a:effectLst/>
                <a:latin typeface="+mn-lt"/>
                <a:ea typeface="+mn-ea"/>
                <a:cs typeface="+mn-cs"/>
              </a:rPr>
            </a:br>
            <a:r>
              <a:rPr kumimoji="1" lang="ja-JP" altLang="en-US" sz="1200" b="1" i="0" kern="1200" dirty="0">
                <a:solidFill>
                  <a:schemeClr val="tx1"/>
                </a:solidFill>
                <a:effectLst/>
                <a:latin typeface="+mn-lt"/>
                <a:ea typeface="+mn-ea"/>
                <a:cs typeface="+mn-cs"/>
              </a:rPr>
              <a:t>「エージェントにも</a:t>
            </a:r>
            <a:r>
              <a:rPr kumimoji="1" lang="en-US" altLang="ja-JP" sz="1200" b="1" i="0" kern="1200" dirty="0">
                <a:solidFill>
                  <a:schemeClr val="tx1"/>
                </a:solidFill>
                <a:effectLst/>
                <a:latin typeface="+mn-lt"/>
                <a:ea typeface="+mn-ea"/>
                <a:cs typeface="+mn-cs"/>
              </a:rPr>
              <a:t>ID</a:t>
            </a:r>
            <a:r>
              <a:rPr kumimoji="1" lang="ja-JP" altLang="en-US" sz="1200" b="1" i="0" kern="1200" dirty="0">
                <a:solidFill>
                  <a:schemeClr val="tx1"/>
                </a:solidFill>
                <a:effectLst/>
                <a:latin typeface="+mn-lt"/>
                <a:ea typeface="+mn-ea"/>
                <a:cs typeface="+mn-cs"/>
              </a:rPr>
              <a:t>を付けて、統合的に管理する」</a:t>
            </a:r>
            <a:endParaRPr kumimoji="1" lang="ja-JP" altLang="en-US"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Entra Agent ID / Agent Registry / Agent 365 </a:t>
            </a:r>
            <a:r>
              <a:rPr kumimoji="1" lang="ja-JP" altLang="en-US" sz="1200" b="0" i="0" kern="1200" dirty="0">
                <a:solidFill>
                  <a:schemeClr val="tx1"/>
                </a:solidFill>
                <a:effectLst/>
                <a:latin typeface="+mn-lt"/>
                <a:ea typeface="+mn-ea"/>
                <a:cs typeface="+mn-cs"/>
              </a:rPr>
              <a:t>の登場</a:t>
            </a:r>
          </a:p>
          <a:p>
            <a:endParaRPr lang="en-US" dirty="0"/>
          </a:p>
        </p:txBody>
      </p:sp>
      <p:sp>
        <p:nvSpPr>
          <p:cNvPr id="4" name="スライド番号プレースホルダー 3">
            <a:extLst>
              <a:ext uri="{FF2B5EF4-FFF2-40B4-BE49-F238E27FC236}">
                <a16:creationId xmlns:a16="http://schemas.microsoft.com/office/drawing/2014/main" id="{0FD1517B-5F03-1AA4-426F-D597E24101C1}"/>
              </a:ext>
            </a:extLst>
          </p:cNvPr>
          <p:cNvSpPr>
            <a:spLocks noGrp="1"/>
          </p:cNvSpPr>
          <p:nvPr>
            <p:ph type="sldNum" sz="quarter" idx="5"/>
          </p:nvPr>
        </p:nvSpPr>
        <p:spPr/>
        <p:txBody>
          <a:bodyPr/>
          <a:lstStyle/>
          <a:p>
            <a:fld id="{0D33D4EA-C0AF-47DF-84E7-FEADD2950BB6}" type="slidenum">
              <a:rPr kumimoji="1" lang="ja-JP" altLang="en-US" smtClean="0"/>
              <a:t>9</a:t>
            </a:fld>
            <a:endParaRPr kumimoji="1" lang="ja-JP" altLang="en-US"/>
          </a:p>
        </p:txBody>
      </p:sp>
    </p:spTree>
    <p:extLst>
      <p:ext uri="{BB962C8B-B14F-4D97-AF65-F5344CB8AC3E}">
        <p14:creationId xmlns:p14="http://schemas.microsoft.com/office/powerpoint/2010/main" val="69506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F9D7D-88D0-AD46-004D-66540695E3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77CB520-8906-FB52-9A5F-47A33DBE566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A9468B-D7B6-486F-75FD-E16C6547AB17}"/>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BF36C8BD-C916-4FB5-D099-D25EADBF73D9}"/>
              </a:ext>
            </a:extLst>
          </p:cNvPr>
          <p:cNvSpPr>
            <a:spLocks noGrp="1"/>
          </p:cNvSpPr>
          <p:nvPr>
            <p:ph type="sldNum" sz="quarter" idx="5"/>
          </p:nvPr>
        </p:nvSpPr>
        <p:spPr/>
        <p:txBody>
          <a:bodyPr/>
          <a:lstStyle/>
          <a:p>
            <a:fld id="{0D33D4EA-C0AF-47DF-84E7-FEADD2950BB6}" type="slidenum">
              <a:rPr kumimoji="1" lang="ja-JP" altLang="en-US" smtClean="0"/>
              <a:t>10</a:t>
            </a:fld>
            <a:endParaRPr kumimoji="1" lang="ja-JP" altLang="en-US"/>
          </a:p>
        </p:txBody>
      </p:sp>
    </p:spTree>
    <p:extLst>
      <p:ext uri="{BB962C8B-B14F-4D97-AF65-F5344CB8AC3E}">
        <p14:creationId xmlns:p14="http://schemas.microsoft.com/office/powerpoint/2010/main" val="100237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93FF3-8437-A92B-E424-79364C7F46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0A4CD0-C3C4-3E31-4FBB-2DC69041D10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6F883E-15BE-53F0-0E23-D95CC82A8C6D}"/>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82F42B87-FABE-E2F7-99CE-91679B1638C6}"/>
              </a:ext>
            </a:extLst>
          </p:cNvPr>
          <p:cNvSpPr>
            <a:spLocks noGrp="1"/>
          </p:cNvSpPr>
          <p:nvPr>
            <p:ph type="sldNum" sz="quarter" idx="5"/>
          </p:nvPr>
        </p:nvSpPr>
        <p:spPr/>
        <p:txBody>
          <a:bodyPr/>
          <a:lstStyle/>
          <a:p>
            <a:fld id="{0D33D4EA-C0AF-47DF-84E7-FEADD2950BB6}" type="slidenum">
              <a:rPr kumimoji="1" lang="ja-JP" altLang="en-US" smtClean="0"/>
              <a:t>11</a:t>
            </a:fld>
            <a:endParaRPr kumimoji="1" lang="ja-JP" altLang="en-US"/>
          </a:p>
        </p:txBody>
      </p:sp>
    </p:spTree>
    <p:extLst>
      <p:ext uri="{BB962C8B-B14F-4D97-AF65-F5344CB8AC3E}">
        <p14:creationId xmlns:p14="http://schemas.microsoft.com/office/powerpoint/2010/main" val="1953249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432BB-0545-A751-61C9-6DFA76F426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23F22A-35E2-3688-24E3-86C34250663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2D2540-C9E2-DCB5-F046-B3540FF05E64}"/>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682D35EF-033B-AA04-9FC3-C1A468948448}"/>
              </a:ext>
            </a:extLst>
          </p:cNvPr>
          <p:cNvSpPr>
            <a:spLocks noGrp="1"/>
          </p:cNvSpPr>
          <p:nvPr>
            <p:ph type="sldNum" sz="quarter" idx="5"/>
          </p:nvPr>
        </p:nvSpPr>
        <p:spPr/>
        <p:txBody>
          <a:bodyPr/>
          <a:lstStyle/>
          <a:p>
            <a:fld id="{0D33D4EA-C0AF-47DF-84E7-FEADD2950BB6}" type="slidenum">
              <a:rPr kumimoji="1" lang="ja-JP" altLang="en-US" smtClean="0"/>
              <a:t>12</a:t>
            </a:fld>
            <a:endParaRPr kumimoji="1" lang="ja-JP" altLang="en-US"/>
          </a:p>
        </p:txBody>
      </p:sp>
    </p:spTree>
    <p:extLst>
      <p:ext uri="{BB962C8B-B14F-4D97-AF65-F5344CB8AC3E}">
        <p14:creationId xmlns:p14="http://schemas.microsoft.com/office/powerpoint/2010/main" val="308150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A62FA-594C-5FDC-A347-8DD04B7D87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BFDE310-D153-FA27-ABDB-DE5977D23C2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DA6BCF2-08C0-1C0C-1ED3-F31E1873A39F}"/>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AD830D5E-E082-6FD1-6F30-F006B65D0110}"/>
              </a:ext>
            </a:extLst>
          </p:cNvPr>
          <p:cNvSpPr>
            <a:spLocks noGrp="1"/>
          </p:cNvSpPr>
          <p:nvPr>
            <p:ph type="sldNum" sz="quarter" idx="5"/>
          </p:nvPr>
        </p:nvSpPr>
        <p:spPr/>
        <p:txBody>
          <a:bodyPr/>
          <a:lstStyle/>
          <a:p>
            <a:fld id="{0D33D4EA-C0AF-47DF-84E7-FEADD2950BB6}" type="slidenum">
              <a:rPr kumimoji="1" lang="ja-JP" altLang="en-US" smtClean="0"/>
              <a:t>19</a:t>
            </a:fld>
            <a:endParaRPr kumimoji="1" lang="ja-JP" altLang="en-US"/>
          </a:p>
        </p:txBody>
      </p:sp>
    </p:spTree>
    <p:extLst>
      <p:ext uri="{BB962C8B-B14F-4D97-AF65-F5344CB8AC3E}">
        <p14:creationId xmlns:p14="http://schemas.microsoft.com/office/powerpoint/2010/main" val="33585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26240-357B-4470-7A9E-48CEDC7343F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B21C466-458D-67D5-3618-9551609C76D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89A8BF-E383-72A1-8DBB-31076F26012C}"/>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DF6588B8-3F87-3F50-B4BB-A70F87D3424D}"/>
              </a:ext>
            </a:extLst>
          </p:cNvPr>
          <p:cNvSpPr>
            <a:spLocks noGrp="1"/>
          </p:cNvSpPr>
          <p:nvPr>
            <p:ph type="sldNum" sz="quarter" idx="5"/>
          </p:nvPr>
        </p:nvSpPr>
        <p:spPr/>
        <p:txBody>
          <a:bodyPr/>
          <a:lstStyle/>
          <a:p>
            <a:fld id="{0D33D4EA-C0AF-47DF-84E7-FEADD2950BB6}" type="slidenum">
              <a:rPr kumimoji="1" lang="ja-JP" altLang="en-US" smtClean="0"/>
              <a:t>20</a:t>
            </a:fld>
            <a:endParaRPr kumimoji="1" lang="ja-JP" altLang="en-US"/>
          </a:p>
        </p:txBody>
      </p:sp>
    </p:spTree>
    <p:extLst>
      <p:ext uri="{BB962C8B-B14F-4D97-AF65-F5344CB8AC3E}">
        <p14:creationId xmlns:p14="http://schemas.microsoft.com/office/powerpoint/2010/main" val="312300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580ED-A6A7-49E2-86B9-459DF1BB8E4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7D02C9A-C0C3-41AA-A5B3-10580CD014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FED51A8-38DC-40D9-A01E-36836F2F5DAB}"/>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5" name="フッター プレースホルダー 4">
            <a:extLst>
              <a:ext uri="{FF2B5EF4-FFF2-40B4-BE49-F238E27FC236}">
                <a16:creationId xmlns:a16="http://schemas.microsoft.com/office/drawing/2014/main" id="{D5DED496-A842-4BA4-AC91-CFB04FD98A3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26EA5C6-BE97-4B73-AFDA-C5CD423B1BD0}"/>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200837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6EF1D-32B0-4FDC-8E93-A43469C0970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622B4A8-8E74-4B1D-A6E6-8B51B3759C2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82CBD7-AF26-4592-BF57-4BBC4C4B0E84}"/>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5" name="フッター プレースホルダー 4">
            <a:extLst>
              <a:ext uri="{FF2B5EF4-FFF2-40B4-BE49-F238E27FC236}">
                <a16:creationId xmlns:a16="http://schemas.microsoft.com/office/drawing/2014/main" id="{1BB5FE5B-869C-4B9F-91A8-D20C051AF95F}"/>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07F2A7-7AC7-4445-9BD2-510B48AE7574}"/>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222842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CA5A5EE-9550-4502-AEF7-621EF59B62C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9756395-699D-4ADB-8707-9F4DC280EA6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62A4EC-4159-46B4-A8FA-BFD83DD3D91E}"/>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5" name="フッター プレースホルダー 4">
            <a:extLst>
              <a:ext uri="{FF2B5EF4-FFF2-40B4-BE49-F238E27FC236}">
                <a16:creationId xmlns:a16="http://schemas.microsoft.com/office/drawing/2014/main" id="{AE04BB9C-2D0F-4B7E-91D8-4349CBC38232}"/>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8C58272-DB53-455D-8181-EA96E2686901}"/>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223179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1FCFECA2-3D45-4BF6-BB9A-4F7A2A2FFBBE}"/>
              </a:ext>
            </a:extLst>
          </p:cNvPr>
          <p:cNvSpPr>
            <a:spLocks noGrp="1"/>
          </p:cNvSpPr>
          <p:nvPr>
            <p:ph type="body" sz="quarter" idx="10"/>
          </p:nvPr>
        </p:nvSpPr>
        <p:spPr>
          <a:xfrm>
            <a:off x="998646" y="2744620"/>
            <a:ext cx="10194708" cy="1368760"/>
          </a:xfrm>
          <a:prstGeom prst="rect">
            <a:avLst/>
          </a:prstGeom>
        </p:spPr>
        <p:txBody>
          <a:bodyPr/>
          <a:lstStyle>
            <a:lvl1pPr marL="0" indent="0" algn="ctr">
              <a:buFont typeface="Wingdings" panose="05000000000000000000" pitchFamily="2" charset="2"/>
              <a:buNone/>
              <a:defRPr sz="4400"/>
            </a:lvl1pPr>
            <a:lvl2pPr marL="457200" indent="0" algn="ctr">
              <a:buFont typeface="Wingdings" panose="05000000000000000000" pitchFamily="2" charset="2"/>
              <a:buNone/>
              <a:defRPr sz="4000"/>
            </a:lvl2pPr>
            <a:lvl3pPr marL="914400" indent="0" algn="ctr">
              <a:buFont typeface="Wingdings" panose="05000000000000000000" pitchFamily="2" charset="2"/>
              <a:buNone/>
              <a:defRPr sz="3600"/>
            </a:lvl3pPr>
            <a:lvl4pPr marL="1371600" indent="0" algn="ctr">
              <a:buFont typeface="Wingdings" panose="05000000000000000000" pitchFamily="2" charset="2"/>
              <a:buNone/>
              <a:defRPr sz="3200"/>
            </a:lvl4pPr>
            <a:lvl5pPr marL="1828800" indent="0" algn="ctr">
              <a:buFont typeface="Wingdings" panose="05000000000000000000" pitchFamily="2" charset="2"/>
              <a:buNone/>
              <a:defRPr sz="3200"/>
            </a:lvl5pPr>
          </a:lstStyle>
          <a:p>
            <a:pPr lvl="0"/>
            <a:r>
              <a:rPr kumimoji="1" lang="ja-JP" altLang="en-US" dirty="0"/>
              <a:t>マスター テキストの書式設定</a:t>
            </a:r>
            <a:endParaRPr kumimoji="1" lang="en-US" altLang="ja-JP" dirty="0"/>
          </a:p>
          <a:p>
            <a:pPr lvl="0"/>
            <a:r>
              <a:rPr kumimoji="1" lang="en-US" altLang="ja-JP" dirty="0"/>
              <a:t>2</a:t>
            </a:r>
            <a:r>
              <a:rPr kumimoji="1" lang="ja-JP" altLang="en-US" dirty="0"/>
              <a:t>行を基準</a:t>
            </a:r>
          </a:p>
        </p:txBody>
      </p:sp>
    </p:spTree>
    <p:extLst>
      <p:ext uri="{BB962C8B-B14F-4D97-AF65-F5344CB8AC3E}">
        <p14:creationId xmlns:p14="http://schemas.microsoft.com/office/powerpoint/2010/main" val="4053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73B7E4-6388-2353-E624-1FD7711B6AF3}"/>
              </a:ext>
            </a:extLst>
          </p:cNvPr>
          <p:cNvSpPr>
            <a:spLocks noGrp="1"/>
          </p:cNvSpPr>
          <p:nvPr>
            <p:ph type="title"/>
          </p:nvPr>
        </p:nvSpPr>
        <p:spPr>
          <a:xfrm>
            <a:off x="838200" y="0"/>
            <a:ext cx="10515600" cy="6858000"/>
          </a:xfrm>
        </p:spPr>
        <p:txBody>
          <a:bodyPr/>
          <a:lstStyle/>
          <a:p>
            <a:r>
              <a:rPr kumimoji="1" lang="ja-JP" altLang="en-US" dirty="0"/>
              <a:t>マスター タイトルの書式設定</a:t>
            </a:r>
          </a:p>
        </p:txBody>
      </p:sp>
    </p:spTree>
    <p:extLst>
      <p:ext uri="{BB962C8B-B14F-4D97-AF65-F5344CB8AC3E}">
        <p14:creationId xmlns:p14="http://schemas.microsoft.com/office/powerpoint/2010/main" val="326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5EDA-0D0A-4DB5-824C-1C4DEE1EA42B}"/>
              </a:ext>
            </a:extLst>
          </p:cNvPr>
          <p:cNvSpPr>
            <a:spLocks noGrp="1"/>
          </p:cNvSpPr>
          <p:nvPr>
            <p:ph type="title"/>
          </p:nvPr>
        </p:nvSpPr>
        <p:spPr>
          <a:xfrm>
            <a:off x="838200" y="235654"/>
            <a:ext cx="10515600" cy="686840"/>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371031-E5B5-407F-BF50-C805673ED922}"/>
              </a:ext>
            </a:extLst>
          </p:cNvPr>
          <p:cNvSpPr>
            <a:spLocks noGrp="1"/>
          </p:cNvSpPr>
          <p:nvPr>
            <p:ph idx="1"/>
          </p:nvPr>
        </p:nvSpPr>
        <p:spPr>
          <a:xfrm>
            <a:off x="838200" y="1132884"/>
            <a:ext cx="10515600" cy="566442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59205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58252-4AD2-4F3B-9A95-61E6470C223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680A263-A7FD-4477-8E23-ABF72D9A67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F24A6B3-CB07-4B15-8162-62AD56A0002C}"/>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5" name="フッター プレースホルダー 4">
            <a:extLst>
              <a:ext uri="{FF2B5EF4-FFF2-40B4-BE49-F238E27FC236}">
                <a16:creationId xmlns:a16="http://schemas.microsoft.com/office/drawing/2014/main" id="{BDA0B057-36A3-4B49-A49A-48C99C7FE182}"/>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42ED65-A2BC-4DED-9043-4D395131EF4E}"/>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136190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41F83-746D-4B59-82FE-796FBECCEE6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46E710F-3000-466B-871D-6DB3535491C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06CE919-B4FE-4708-A0D7-E4911B83251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DD318E8-DE11-49A0-9FA8-404A6274F77C}"/>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6" name="フッター プレースホルダー 5">
            <a:extLst>
              <a:ext uri="{FF2B5EF4-FFF2-40B4-BE49-F238E27FC236}">
                <a16:creationId xmlns:a16="http://schemas.microsoft.com/office/drawing/2014/main" id="{57A83B6E-C18F-4E47-9384-A947278992D4}"/>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9CBA311-AEB9-4469-8EBD-79884A260007}"/>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360963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89797E-D0EF-4E8F-8F17-6E9C53BB36F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CC9F69B-10BE-4B11-9EBE-CDBC61C86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430C8E1-AE84-4EA6-9C88-9B68E2E7447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F976F08-A482-46DF-9861-2F9CFD08D3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116C2C1-92EE-4561-B7A2-CD3F72A95CA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88EDF8A-9BB5-43A0-8A45-66072FD04BBA}"/>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8" name="フッター プレースホルダー 7">
            <a:extLst>
              <a:ext uri="{FF2B5EF4-FFF2-40B4-BE49-F238E27FC236}">
                <a16:creationId xmlns:a16="http://schemas.microsoft.com/office/drawing/2014/main" id="{5CD4C3EE-7188-4456-8068-E4F912AF8CA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6540544-4727-4E0F-A7E4-05F3DF03E691}"/>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345708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0B030-0560-40FF-82E4-9D01C28DAC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C64834-6F4D-4FFC-8414-0BE843FD870A}"/>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4" name="フッター プレースホルダー 3">
            <a:extLst>
              <a:ext uri="{FF2B5EF4-FFF2-40B4-BE49-F238E27FC236}">
                <a16:creationId xmlns:a16="http://schemas.microsoft.com/office/drawing/2014/main" id="{23262B7F-6523-4FE6-8B53-D26D44DCDF0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35A8AE6-B232-48F6-9444-04A44BBFB8F5}"/>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31889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7AAC59E-F8F0-4C72-B4D7-1EEF54F1A767}"/>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3" name="フッター プレースホルダー 2">
            <a:extLst>
              <a:ext uri="{FF2B5EF4-FFF2-40B4-BE49-F238E27FC236}">
                <a16:creationId xmlns:a16="http://schemas.microsoft.com/office/drawing/2014/main" id="{6F28152F-02C7-4E77-9D1E-2D7506C7DFA5}"/>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70E58EB-CC56-4EC0-A83E-70B1CA0891BB}"/>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14026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F0623-8471-4B00-952F-176AD562D83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04FF6F-2D65-4532-818A-02F2C1A0E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4A12086-8FC4-4DDB-B1FB-E9140C827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AC34653-B47E-4ADA-9D22-30F7B9F8AC4E}"/>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6" name="フッター プレースホルダー 5">
            <a:extLst>
              <a:ext uri="{FF2B5EF4-FFF2-40B4-BE49-F238E27FC236}">
                <a16:creationId xmlns:a16="http://schemas.microsoft.com/office/drawing/2014/main" id="{A79D7AA6-E2A4-44B0-9C88-6D9689D47877}"/>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92BE630-19F4-4784-AE08-846B60E9CF14}"/>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103054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9CD6C3-B8E7-4130-A1A4-54EAFD81ECD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AD02D7E-3AD1-4D2C-B082-97D3D0A3E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F3E6991-44DB-4801-9834-7A60CD719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65DF4D4-08C2-41E0-9121-3F7D28A9A4B0}"/>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6" name="フッター プレースホルダー 5">
            <a:extLst>
              <a:ext uri="{FF2B5EF4-FFF2-40B4-BE49-F238E27FC236}">
                <a16:creationId xmlns:a16="http://schemas.microsoft.com/office/drawing/2014/main" id="{7C7A94B0-9023-441C-BD18-2E2E51E0F21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21A4676-641D-4026-9368-680E4B7D96CD}"/>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24788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AC986CB-C9B4-46EF-82CC-08F3A29BC011}"/>
              </a:ext>
            </a:extLst>
          </p:cNvPr>
          <p:cNvSpPr>
            <a:spLocks noGrp="1"/>
          </p:cNvSpPr>
          <p:nvPr>
            <p:ph type="title"/>
          </p:nvPr>
        </p:nvSpPr>
        <p:spPr>
          <a:xfrm>
            <a:off x="838200" y="106182"/>
            <a:ext cx="10515600" cy="84868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CE6806-A919-4523-AC4F-148E6D707F5A}"/>
              </a:ext>
            </a:extLst>
          </p:cNvPr>
          <p:cNvSpPr>
            <a:spLocks noGrp="1"/>
          </p:cNvSpPr>
          <p:nvPr>
            <p:ph type="body" idx="1"/>
          </p:nvPr>
        </p:nvSpPr>
        <p:spPr>
          <a:xfrm>
            <a:off x="838200" y="1149069"/>
            <a:ext cx="10515600" cy="55915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97684973"/>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techcommunity.microsoft.com/blog/microsoft-entra-blog/microsoft-entra-what%E2%80%99s-new-in-secure-access-on-the-ai-frontier/4468732"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techcommunity.microsoft.com/blog/microsoft-entra-blog/microsoft-entra-what%E2%80%99s-new-in-secure-access-on-the-ai-frontier/4468732"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techcommunity.microsoft.com/blog/microsoft-entra-blog/microsoft-entra-what%E2%80%99s-new-in-secure-access-on-the-ai-frontier/4468732"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techcommunity.microsoft.com/blog/microsoft-entra-blog/microsoft-entra-what%E2%80%99s-new-in-secure-access-on-the-ai-frontier/4468732"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https://amzn.to/2OPhkdr" TargetMode="External"/><Relationship Id="rId10" Type="http://schemas.openxmlformats.org/officeDocument/2006/relationships/image" Target="../media/image8.png"/><Relationship Id="rId4" Type="http://schemas.openxmlformats.org/officeDocument/2006/relationships/hyperlink" Target="https://youtube.com/@ebibibi" TargetMode="Externa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com/@ebibibi"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youtube.com/watch?v=slDdNIQCJBQ"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www.youtube.com/watch?v=slDdNIQCJBQ"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www.youtube.com/watch?v=slDdNIQCJB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113E6274-BC78-4852-8DCC-0F16F2A6E5F1}"/>
              </a:ext>
            </a:extLst>
          </p:cNvPr>
          <p:cNvSpPr>
            <a:spLocks noGrp="1"/>
          </p:cNvSpPr>
          <p:nvPr>
            <p:ph type="body" sz="quarter" idx="10"/>
          </p:nvPr>
        </p:nvSpPr>
        <p:spPr>
          <a:xfrm>
            <a:off x="0" y="2454964"/>
            <a:ext cx="12192000" cy="2797260"/>
          </a:xfrm>
        </p:spPr>
        <p:txBody>
          <a:bodyPr anchor="t">
            <a:normAutofit/>
          </a:bodyPr>
          <a:lstStyle/>
          <a:p>
            <a:pPr fontAlgn="base"/>
            <a:r>
              <a:rPr lang="en-US" altLang="ja-JP" sz="6000" b="1" dirty="0"/>
              <a:t>Ignite </a:t>
            </a:r>
            <a:r>
              <a:rPr lang="ja-JP" altLang="en-US" sz="6000" b="1" dirty="0"/>
              <a:t>注目ポイント</a:t>
            </a:r>
            <a:endParaRPr lang="en-US" altLang="ja-JP" sz="6000" b="1" dirty="0"/>
          </a:p>
          <a:p>
            <a:pPr fontAlgn="base"/>
            <a:r>
              <a:rPr lang="ja-JP" altLang="en-US" sz="6000" b="1" dirty="0"/>
              <a:t>全体サマリー </a:t>
            </a:r>
            <a:r>
              <a:rPr lang="en-US" altLang="ja-JP" sz="6000" b="1" dirty="0"/>
              <a:t>&amp; AI</a:t>
            </a:r>
            <a:r>
              <a:rPr lang="ja-JP" altLang="en-US" sz="6000" b="1" dirty="0"/>
              <a:t>エージェント編</a:t>
            </a:r>
          </a:p>
        </p:txBody>
      </p:sp>
      <p:sp>
        <p:nvSpPr>
          <p:cNvPr id="7" name="正方形/長方形 6">
            <a:extLst>
              <a:ext uri="{FF2B5EF4-FFF2-40B4-BE49-F238E27FC236}">
                <a16:creationId xmlns:a16="http://schemas.microsoft.com/office/drawing/2014/main" id="{739AB259-6547-4899-A702-093AE05431D3}"/>
              </a:ext>
            </a:extLst>
          </p:cNvPr>
          <p:cNvSpPr/>
          <p:nvPr/>
        </p:nvSpPr>
        <p:spPr>
          <a:xfrm>
            <a:off x="10665881" y="5991005"/>
            <a:ext cx="1013419" cy="523220"/>
          </a:xfrm>
          <a:prstGeom prst="rect">
            <a:avLst/>
          </a:prstGeom>
        </p:spPr>
        <p:txBody>
          <a:bodyPr wrap="none">
            <a:spAutoFit/>
          </a:bodyPr>
          <a:lstStyle/>
          <a:p>
            <a:pPr>
              <a:spcAft>
                <a:spcPct val="70000"/>
              </a:spcAft>
            </a:pPr>
            <a:r>
              <a:rPr lang="en-US" altLang="ja-JP" sz="2800" dirty="0">
                <a:latin typeface="Segoe UI" panose="020B0502040204020203" pitchFamily="34" charset="0"/>
                <a:ea typeface="Meiryo UI" panose="020B0604030504040204" pitchFamily="50" charset="-128"/>
              </a:rPr>
              <a:t>@</a:t>
            </a:r>
            <a:r>
              <a:rPr lang="en-US" altLang="ja-JP" sz="2800" dirty="0" err="1">
                <a:latin typeface="Segoe UI" panose="020B0502040204020203" pitchFamily="34" charset="0"/>
                <a:ea typeface="Meiryo UI" panose="020B0604030504040204" pitchFamily="50" charset="-128"/>
              </a:rPr>
              <a:t>ebi</a:t>
            </a:r>
            <a:endParaRPr lang="en-US" altLang="ja-JP" sz="2800" dirty="0">
              <a:latin typeface="Segoe UI" panose="020B0502040204020203" pitchFamily="34" charset="0"/>
              <a:ea typeface="Meiryo UI" panose="020B0604030504040204" pitchFamily="50" charset="-128"/>
            </a:endParaRPr>
          </a:p>
        </p:txBody>
      </p:sp>
      <p:sp>
        <p:nvSpPr>
          <p:cNvPr id="5" name="正方形/長方形 4">
            <a:extLst>
              <a:ext uri="{FF2B5EF4-FFF2-40B4-BE49-F238E27FC236}">
                <a16:creationId xmlns:a16="http://schemas.microsoft.com/office/drawing/2014/main" id="{E5627D22-149A-4282-9E18-08EE8F54A199}"/>
              </a:ext>
            </a:extLst>
          </p:cNvPr>
          <p:cNvSpPr/>
          <p:nvPr/>
        </p:nvSpPr>
        <p:spPr>
          <a:xfrm>
            <a:off x="7155032" y="5991005"/>
            <a:ext cx="3022815" cy="523220"/>
          </a:xfrm>
          <a:prstGeom prst="rect">
            <a:avLst/>
          </a:prstGeom>
        </p:spPr>
        <p:txBody>
          <a:bodyPr wrap="none">
            <a:spAutoFit/>
          </a:bodyPr>
          <a:lstStyle/>
          <a:p>
            <a:pPr>
              <a:spcAft>
                <a:spcPct val="70000"/>
              </a:spcAft>
            </a:pPr>
            <a:r>
              <a:rPr lang="en-US" altLang="ja-JP" sz="2800" dirty="0">
                <a:latin typeface="Segoe UI" panose="020B0502040204020203" pitchFamily="34" charset="0"/>
                <a:ea typeface="Meiryo UI" panose="020B0604030504040204" pitchFamily="50" charset="-128"/>
              </a:rPr>
              <a:t>Masahiko Ebisuda</a:t>
            </a:r>
          </a:p>
        </p:txBody>
      </p:sp>
      <p:pic>
        <p:nvPicPr>
          <p:cNvPr id="3" name="図 2" descr="アイコン&#10;&#10;自動的に生成された説明">
            <a:extLst>
              <a:ext uri="{FF2B5EF4-FFF2-40B4-BE49-F238E27FC236}">
                <a16:creationId xmlns:a16="http://schemas.microsoft.com/office/drawing/2014/main" id="{FE23FBAE-0A25-4F50-854A-7432AB6E5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3849" y="472752"/>
            <a:ext cx="1965451" cy="1965451"/>
          </a:xfrm>
          <a:prstGeom prst="rect">
            <a:avLst/>
          </a:prstGeom>
        </p:spPr>
      </p:pic>
      <p:pic>
        <p:nvPicPr>
          <p:cNvPr id="4" name="図 3" descr="アイコン&#10;&#10;AI によって生成されたコンテンツは間違っている可能性があります。">
            <a:extLst>
              <a:ext uri="{FF2B5EF4-FFF2-40B4-BE49-F238E27FC236}">
                <a16:creationId xmlns:a16="http://schemas.microsoft.com/office/drawing/2014/main" id="{6AB0F092-8478-4DDE-6D21-FB315D50C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2494" y="6083146"/>
            <a:ext cx="331615" cy="338938"/>
          </a:xfrm>
          <a:prstGeom prst="rect">
            <a:avLst/>
          </a:prstGeom>
        </p:spPr>
      </p:pic>
    </p:spTree>
    <p:extLst>
      <p:ext uri="{BB962C8B-B14F-4D97-AF65-F5344CB8AC3E}">
        <p14:creationId xmlns:p14="http://schemas.microsoft.com/office/powerpoint/2010/main" val="156004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2A23-F7F8-4D27-89AE-658DC8D9E9FC}"/>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1A01A7F7-915F-440A-9BCE-24E3D043079A}"/>
              </a:ext>
            </a:extLst>
          </p:cNvPr>
          <p:cNvSpPr txBox="1">
            <a:spLocks/>
          </p:cNvSpPr>
          <p:nvPr/>
        </p:nvSpPr>
        <p:spPr>
          <a:xfrm>
            <a:off x="0" y="0"/>
            <a:ext cx="12192000" cy="6858000"/>
          </a:xfrm>
          <a:prstGeom prst="rect">
            <a:avLst/>
          </a:prstGeom>
        </p:spPr>
        <p:txBody>
          <a:bodyPr anchor="ctr" anchorCtr="0">
            <a:normAutofit lnSpcReduction="100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6600" b="1" dirty="0"/>
              <a:t>これまでも</a:t>
            </a:r>
            <a:r>
              <a:rPr lang="en-US" altLang="ja-JP" sz="6600" b="1" dirty="0"/>
              <a:t>Entra ID</a:t>
            </a:r>
            <a:r>
              <a:rPr lang="ja-JP" altLang="en-US" sz="6600" b="1" dirty="0"/>
              <a:t>が中心</a:t>
            </a:r>
            <a:endParaRPr lang="en-US" altLang="ja-JP" sz="6600" b="1" dirty="0"/>
          </a:p>
          <a:p>
            <a:pPr marL="857250" indent="-857250" fontAlgn="base">
              <a:buFontTx/>
              <a:buChar char="-"/>
            </a:pPr>
            <a:r>
              <a:rPr lang="ja-JP" altLang="en-US" sz="6600" b="1" dirty="0"/>
              <a:t>ユーザー</a:t>
            </a:r>
            <a:endParaRPr lang="en-US" altLang="ja-JP" sz="6600" b="1" dirty="0"/>
          </a:p>
          <a:p>
            <a:pPr marL="857250" indent="-857250" fontAlgn="base">
              <a:buFontTx/>
              <a:buChar char="-"/>
            </a:pPr>
            <a:r>
              <a:rPr lang="ja-JP" altLang="en-US" sz="6600" b="1" dirty="0"/>
              <a:t>アプリケーション</a:t>
            </a:r>
            <a:endParaRPr lang="en-US" altLang="ja-JP" sz="6600" b="1" dirty="0"/>
          </a:p>
          <a:p>
            <a:pPr marL="857250" indent="-857250" fontAlgn="base">
              <a:buFontTx/>
              <a:buChar char="-"/>
            </a:pPr>
            <a:r>
              <a:rPr lang="ja-JP" altLang="en-US" sz="6600" b="1" dirty="0"/>
              <a:t>デバイス</a:t>
            </a:r>
            <a:endParaRPr lang="en-US" altLang="ja-JP" sz="6600" b="1" dirty="0"/>
          </a:p>
          <a:p>
            <a:pPr marL="857250" indent="-857250" fontAlgn="base">
              <a:buFontTx/>
              <a:buChar char="-"/>
            </a:pPr>
            <a:r>
              <a:rPr lang="ja-JP" altLang="en-US" sz="6600" b="1" dirty="0"/>
              <a:t>エージェント</a:t>
            </a:r>
            <a:endParaRPr lang="en-US" altLang="ja-JP" sz="6600" b="1" dirty="0"/>
          </a:p>
          <a:p>
            <a:pPr fontAlgn="base"/>
            <a:r>
              <a:rPr lang="ja-JP" altLang="en-US" sz="6600" b="1" dirty="0"/>
              <a:t>そこに、各種サービスがぶら下がる</a:t>
            </a:r>
            <a:endParaRPr lang="en-US" altLang="ja-JP" sz="6600" b="1" dirty="0"/>
          </a:p>
        </p:txBody>
      </p:sp>
    </p:spTree>
    <p:extLst>
      <p:ext uri="{BB962C8B-B14F-4D97-AF65-F5344CB8AC3E}">
        <p14:creationId xmlns:p14="http://schemas.microsoft.com/office/powerpoint/2010/main" val="294247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A224E-8568-B26F-2B36-E7ED771F9ABE}"/>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A34DB4E1-A947-A757-1D45-8D64EB82008F}"/>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6600" b="1" dirty="0"/>
              <a:t>Microsoft</a:t>
            </a:r>
            <a:r>
              <a:rPr lang="ja-JP" altLang="en-US" sz="6600" b="1" dirty="0"/>
              <a:t>エコシステム内のエージェントなら自動管理</a:t>
            </a:r>
            <a:endParaRPr lang="en-US" altLang="ja-JP" sz="6600" b="1" dirty="0"/>
          </a:p>
          <a:p>
            <a:pPr fontAlgn="base"/>
            <a:endParaRPr lang="en-US" altLang="ja-JP" sz="6600" b="1" dirty="0"/>
          </a:p>
          <a:p>
            <a:pPr fontAlgn="base"/>
            <a:r>
              <a:rPr lang="ja-JP" altLang="en-US" sz="6600" b="1" dirty="0"/>
              <a:t>非</a:t>
            </a:r>
            <a:r>
              <a:rPr lang="en-US" altLang="ja-JP" sz="6600" b="1" dirty="0"/>
              <a:t>Microsoft</a:t>
            </a:r>
            <a:r>
              <a:rPr lang="ja-JP" altLang="en-US" sz="6600" b="1" dirty="0"/>
              <a:t>エコシステムのエージェントも管理対象</a:t>
            </a:r>
            <a:endParaRPr lang="en-US" altLang="ja-JP" sz="6600" b="1" dirty="0"/>
          </a:p>
        </p:txBody>
      </p:sp>
    </p:spTree>
    <p:extLst>
      <p:ext uri="{BB962C8B-B14F-4D97-AF65-F5344CB8AC3E}">
        <p14:creationId xmlns:p14="http://schemas.microsoft.com/office/powerpoint/2010/main" val="258091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21389-FD8D-223A-0CC9-5435FB3B8597}"/>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3208B24C-B8C0-794E-E6A7-00FC8296F85C}"/>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13800" b="1" dirty="0"/>
              <a:t>Agent</a:t>
            </a:r>
            <a:r>
              <a:rPr lang="ja-JP" altLang="en-US" sz="13800" b="1" dirty="0"/>
              <a:t> </a:t>
            </a:r>
            <a:r>
              <a:rPr lang="en-US" altLang="ja-JP" sz="13800" b="1" dirty="0"/>
              <a:t>365</a:t>
            </a:r>
          </a:p>
          <a:p>
            <a:pPr algn="ctr" fontAlgn="base"/>
            <a:endParaRPr lang="en-US" altLang="ja-JP" sz="9600" b="1" dirty="0"/>
          </a:p>
          <a:p>
            <a:pPr algn="ctr" fontAlgn="base"/>
            <a:r>
              <a:rPr lang="en-US" altLang="ja-JP" sz="9600" b="1" dirty="0"/>
              <a:t>AI</a:t>
            </a:r>
            <a:r>
              <a:rPr lang="ja-JP" altLang="en-US" sz="9600" b="1" dirty="0"/>
              <a:t>エージェントのコントロールプレーン</a:t>
            </a:r>
            <a:endParaRPr lang="en-US" altLang="ja-JP" sz="9600" b="1" dirty="0"/>
          </a:p>
        </p:txBody>
      </p:sp>
    </p:spTree>
    <p:extLst>
      <p:ext uri="{BB962C8B-B14F-4D97-AF65-F5344CB8AC3E}">
        <p14:creationId xmlns:p14="http://schemas.microsoft.com/office/powerpoint/2010/main" val="213613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D33F7E4D-3EC2-BAD6-BB6D-84C3D1DE4186}"/>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9600" b="1" dirty="0"/>
              <a:t>　</a:t>
            </a:r>
            <a:endParaRPr lang="en-US" altLang="ja-JP" sz="9600" b="1" dirty="0"/>
          </a:p>
        </p:txBody>
      </p:sp>
      <p:graphicFrame>
        <p:nvGraphicFramePr>
          <p:cNvPr id="3" name="表 2">
            <a:extLst>
              <a:ext uri="{FF2B5EF4-FFF2-40B4-BE49-F238E27FC236}">
                <a16:creationId xmlns:a16="http://schemas.microsoft.com/office/drawing/2014/main" id="{D13090CC-88C6-70A0-6610-1ABB45DA6872}"/>
              </a:ext>
            </a:extLst>
          </p:cNvPr>
          <p:cNvGraphicFramePr>
            <a:graphicFrameLocks noGrp="1"/>
          </p:cNvGraphicFramePr>
          <p:nvPr>
            <p:extLst>
              <p:ext uri="{D42A27DB-BD31-4B8C-83A1-F6EECF244321}">
                <p14:modId xmlns:p14="http://schemas.microsoft.com/office/powerpoint/2010/main" val="2554336396"/>
              </p:ext>
            </p:extLst>
          </p:nvPr>
        </p:nvGraphicFramePr>
        <p:xfrm>
          <a:off x="482137" y="1845425"/>
          <a:ext cx="11122430" cy="4724400"/>
        </p:xfrm>
        <a:graphic>
          <a:graphicData uri="http://schemas.openxmlformats.org/drawingml/2006/table">
            <a:tbl>
              <a:tblPr bandRow="1">
                <a:tableStyleId>{5C22544A-7EE6-4342-B048-85BDC9FD1C3A}</a:tableStyleId>
              </a:tblPr>
              <a:tblGrid>
                <a:gridCol w="1762299">
                  <a:extLst>
                    <a:ext uri="{9D8B030D-6E8A-4147-A177-3AD203B41FA5}">
                      <a16:colId xmlns:a16="http://schemas.microsoft.com/office/drawing/2014/main" val="837407839"/>
                    </a:ext>
                  </a:extLst>
                </a:gridCol>
                <a:gridCol w="9360131">
                  <a:extLst>
                    <a:ext uri="{9D8B030D-6E8A-4147-A177-3AD203B41FA5}">
                      <a16:colId xmlns:a16="http://schemas.microsoft.com/office/drawing/2014/main" val="2170194356"/>
                    </a:ext>
                  </a:extLst>
                </a:gridCol>
              </a:tblGrid>
              <a:tr h="714895">
                <a:tc>
                  <a:txBody>
                    <a:bodyPr/>
                    <a:lstStyle/>
                    <a:p>
                      <a:r>
                        <a:rPr lang="ja-JP" altLang="en-US" sz="2000" dirty="0"/>
                        <a:t>登録</a:t>
                      </a:r>
                      <a:endParaRPr lang="en-US" sz="2000" dirty="0"/>
                    </a:p>
                  </a:txBody>
                  <a:tcPr/>
                </a:tc>
                <a:tc>
                  <a:txBody>
                    <a:bodyPr/>
                    <a:lstStyle/>
                    <a:p>
                      <a:r>
                        <a:rPr kumimoji="1" lang="ja-JP" altLang="en-US" sz="2000" b="0" i="0" kern="1200" dirty="0">
                          <a:solidFill>
                            <a:schemeClr val="dk1"/>
                          </a:solidFill>
                          <a:effectLst/>
                          <a:latin typeface="+mn-lt"/>
                          <a:ea typeface="+mn-ea"/>
                          <a:cs typeface="+mn-cs"/>
                        </a:rPr>
                        <a:t>組織内で使用されているすべてのエージェント </a:t>
                      </a:r>
                      <a:r>
                        <a:rPr kumimoji="1" lang="en-US" altLang="ja-JP" sz="2000" b="0" i="0" kern="1200" dirty="0">
                          <a:solidFill>
                            <a:schemeClr val="dk1"/>
                          </a:solidFill>
                          <a:effectLst/>
                          <a:latin typeface="+mn-lt"/>
                          <a:ea typeface="+mn-ea"/>
                          <a:cs typeface="+mn-cs"/>
                        </a:rPr>
                        <a:t>(</a:t>
                      </a:r>
                      <a:r>
                        <a:rPr kumimoji="1" lang="ja-JP" altLang="en-US" sz="2000" b="0" i="0" kern="1200" dirty="0">
                          <a:solidFill>
                            <a:schemeClr val="dk1"/>
                          </a:solidFill>
                          <a:effectLst/>
                          <a:latin typeface="+mn-lt"/>
                          <a:ea typeface="+mn-ea"/>
                          <a:cs typeface="+mn-cs"/>
                        </a:rPr>
                        <a:t>エージェント </a:t>
                      </a:r>
                      <a:r>
                        <a:rPr kumimoji="1" lang="en-US" altLang="ja-JP" sz="2000" b="0" i="0" kern="1200" dirty="0">
                          <a:solidFill>
                            <a:schemeClr val="dk1"/>
                          </a:solidFill>
                          <a:effectLst/>
                          <a:latin typeface="+mn-lt"/>
                          <a:ea typeface="+mn-ea"/>
                          <a:cs typeface="+mn-cs"/>
                        </a:rPr>
                        <a:t>ID </a:t>
                      </a:r>
                      <a:r>
                        <a:rPr kumimoji="1" lang="ja-JP" altLang="en-US" sz="2000" b="0" i="0" kern="1200" dirty="0">
                          <a:solidFill>
                            <a:schemeClr val="dk1"/>
                          </a:solidFill>
                          <a:effectLst/>
                          <a:latin typeface="+mn-lt"/>
                          <a:ea typeface="+mn-ea"/>
                          <a:cs typeface="+mn-cs"/>
                        </a:rPr>
                        <a:t>付きエージェント、自身で登録したエージェント、シャドウ エージェントを含む</a:t>
                      </a:r>
                      <a:r>
                        <a:rPr kumimoji="1" lang="en-US" altLang="ja-JP" sz="2000" b="0" i="0" kern="1200" dirty="0">
                          <a:solidFill>
                            <a:schemeClr val="dk1"/>
                          </a:solidFill>
                          <a:effectLst/>
                          <a:latin typeface="+mn-lt"/>
                          <a:ea typeface="+mn-ea"/>
                          <a:cs typeface="+mn-cs"/>
                        </a:rPr>
                        <a:t>) </a:t>
                      </a:r>
                      <a:r>
                        <a:rPr kumimoji="1" lang="ja-JP" altLang="en-US" sz="2000" b="0" i="0" kern="1200" dirty="0">
                          <a:solidFill>
                            <a:schemeClr val="dk1"/>
                          </a:solidFill>
                          <a:effectLst/>
                          <a:latin typeface="+mn-lt"/>
                          <a:ea typeface="+mn-ea"/>
                          <a:cs typeface="+mn-cs"/>
                        </a:rPr>
                        <a:t>の完全な一覧を取得します。</a:t>
                      </a:r>
                      <a:endParaRPr lang="en-US" sz="2000" dirty="0"/>
                    </a:p>
                  </a:txBody>
                  <a:tcPr/>
                </a:tc>
                <a:extLst>
                  <a:ext uri="{0D108BD9-81ED-4DB2-BD59-A6C34878D82A}">
                    <a16:rowId xmlns:a16="http://schemas.microsoft.com/office/drawing/2014/main" val="1290729940"/>
                  </a:ext>
                </a:extLst>
              </a:tr>
              <a:tr h="496585">
                <a:tc>
                  <a:txBody>
                    <a:bodyPr/>
                    <a:lstStyle/>
                    <a:p>
                      <a:r>
                        <a:rPr lang="ja-JP" altLang="en-US" sz="2000" dirty="0"/>
                        <a:t>制御</a:t>
                      </a:r>
                      <a:endParaRPr lang="en-US" sz="2000" dirty="0"/>
                    </a:p>
                  </a:txBody>
                  <a:tcPr/>
                </a:tc>
                <a:tc>
                  <a:txBody>
                    <a:bodyPr/>
                    <a:lstStyle/>
                    <a:p>
                      <a:r>
                        <a:rPr kumimoji="1" lang="ja-JP" altLang="en-US" sz="2000" b="0" i="0" kern="1200" dirty="0">
                          <a:solidFill>
                            <a:schemeClr val="dk1"/>
                          </a:solidFill>
                          <a:effectLst/>
                          <a:latin typeface="+mn-lt"/>
                          <a:ea typeface="+mn-ea"/>
                          <a:cs typeface="+mn-cs"/>
                        </a:rPr>
                        <a:t>エージェントを管理下に置き、必要なリソースのみにアクセスを制限します。 リスクベースの条件付きアクセス ポリシーを使用してエージェントの侵害を防止します。</a:t>
                      </a:r>
                      <a:endParaRPr lang="en-US" sz="2000" dirty="0"/>
                    </a:p>
                  </a:txBody>
                  <a:tcPr/>
                </a:tc>
                <a:extLst>
                  <a:ext uri="{0D108BD9-81ED-4DB2-BD59-A6C34878D82A}">
                    <a16:rowId xmlns:a16="http://schemas.microsoft.com/office/drawing/2014/main" val="3543596002"/>
                  </a:ext>
                </a:extLst>
              </a:tr>
              <a:tr h="496585">
                <a:tc>
                  <a:txBody>
                    <a:bodyPr/>
                    <a:lstStyle/>
                    <a:p>
                      <a:r>
                        <a:rPr lang="ja-JP" altLang="en-US" sz="2000" dirty="0"/>
                        <a:t>視覚化</a:t>
                      </a:r>
                      <a:endParaRPr lang="en-US" sz="2000" dirty="0"/>
                    </a:p>
                  </a:txBody>
                  <a:tcPr/>
                </a:tc>
                <a:tc>
                  <a:txBody>
                    <a:bodyPr/>
                    <a:lstStyle/>
                    <a:p>
                      <a:r>
                        <a:rPr kumimoji="1" lang="ja-JP" altLang="en-US" sz="2000" b="0" i="0" kern="1200" dirty="0">
                          <a:solidFill>
                            <a:schemeClr val="dk1"/>
                          </a:solidFill>
                          <a:effectLst/>
                          <a:latin typeface="+mn-lt"/>
                          <a:ea typeface="+mn-ea"/>
                          <a:cs typeface="+mn-cs"/>
                        </a:rPr>
                        <a:t>エージェント、人、データ間のつながりを探ります。 エージェントの動作とパフォーマンスをリアルタイムで監視し、組織への影響を評価します。</a:t>
                      </a:r>
                      <a:endParaRPr lang="en-US" sz="2000" dirty="0"/>
                    </a:p>
                  </a:txBody>
                  <a:tcPr/>
                </a:tc>
                <a:extLst>
                  <a:ext uri="{0D108BD9-81ED-4DB2-BD59-A6C34878D82A}">
                    <a16:rowId xmlns:a16="http://schemas.microsoft.com/office/drawing/2014/main" val="2362911685"/>
                  </a:ext>
                </a:extLst>
              </a:tr>
              <a:tr h="709407">
                <a:tc>
                  <a:txBody>
                    <a:bodyPr/>
                    <a:lstStyle/>
                    <a:p>
                      <a:r>
                        <a:rPr lang="ja-JP" altLang="en-US" sz="2000" dirty="0"/>
                        <a:t>相互運用</a:t>
                      </a:r>
                      <a:endParaRPr lang="en-US" sz="2000" dirty="0"/>
                    </a:p>
                  </a:txBody>
                  <a:tcPr/>
                </a:tc>
                <a:tc>
                  <a:txBody>
                    <a:bodyPr/>
                    <a:lstStyle/>
                    <a:p>
                      <a:r>
                        <a:rPr kumimoji="1" lang="ja-JP" altLang="en-US" sz="2000" b="0" i="0" kern="1200" dirty="0">
                          <a:solidFill>
                            <a:schemeClr val="dk1"/>
                          </a:solidFill>
                          <a:effectLst/>
                          <a:latin typeface="+mn-lt"/>
                          <a:ea typeface="+mn-ea"/>
                          <a:cs typeface="+mn-cs"/>
                        </a:rPr>
                        <a:t>エージェントにアプリとデータを提供し、人間とエージェントのワークフローを簡素化します。 これらを </a:t>
                      </a:r>
                      <a:r>
                        <a:rPr kumimoji="1" lang="en-US" altLang="ja-JP" sz="2000" b="0" i="0" kern="1200" dirty="0">
                          <a:solidFill>
                            <a:schemeClr val="dk1"/>
                          </a:solidFill>
                          <a:effectLst/>
                          <a:latin typeface="+mn-lt"/>
                          <a:ea typeface="+mn-ea"/>
                          <a:cs typeface="+mn-cs"/>
                        </a:rPr>
                        <a:t>Work IQ </a:t>
                      </a:r>
                      <a:r>
                        <a:rPr kumimoji="1" lang="ja-JP" altLang="en-US" sz="2000" b="0" i="0" kern="1200" dirty="0">
                          <a:solidFill>
                            <a:schemeClr val="dk1"/>
                          </a:solidFill>
                          <a:effectLst/>
                          <a:latin typeface="+mn-lt"/>
                          <a:ea typeface="+mn-ea"/>
                          <a:cs typeface="+mn-cs"/>
                        </a:rPr>
                        <a:t>に接続して、業務プロセスにオンボードする作業のコンテキストを提供します。</a:t>
                      </a:r>
                      <a:endParaRPr lang="en-US" sz="2000" dirty="0"/>
                    </a:p>
                  </a:txBody>
                  <a:tcPr/>
                </a:tc>
                <a:extLst>
                  <a:ext uri="{0D108BD9-81ED-4DB2-BD59-A6C34878D82A}">
                    <a16:rowId xmlns:a16="http://schemas.microsoft.com/office/drawing/2014/main" val="1725037546"/>
                  </a:ext>
                </a:extLst>
              </a:tr>
              <a:tr h="709407">
                <a:tc>
                  <a:txBody>
                    <a:bodyPr/>
                    <a:lstStyle/>
                    <a:p>
                      <a:r>
                        <a:rPr lang="ja-JP" altLang="en-US" sz="2000" dirty="0"/>
                        <a:t>セキュア</a:t>
                      </a:r>
                      <a:endParaRPr lang="en-US" sz="2000" dirty="0"/>
                    </a:p>
                  </a:txBody>
                  <a:tcPr/>
                </a:tc>
                <a:tc>
                  <a:txBody>
                    <a:bodyPr/>
                    <a:lstStyle/>
                    <a:p>
                      <a:r>
                        <a:rPr kumimoji="1" lang="ja-JP" altLang="en-US" sz="2000" b="0" i="0" kern="1200" dirty="0">
                          <a:solidFill>
                            <a:schemeClr val="dk1"/>
                          </a:solidFill>
                          <a:effectLst/>
                          <a:latin typeface="+mn-lt"/>
                          <a:ea typeface="+mn-ea"/>
                          <a:cs typeface="+mn-cs"/>
                        </a:rPr>
                        <a:t>エージェントを脅威から保護し、エージェントを標的とした攻撃を検知して修復します。 エージェントが作成して使用するデータを、過剰な共有、リーク、危険なエージェントの動作から保護します。</a:t>
                      </a:r>
                      <a:endParaRPr lang="en-US" sz="2000" dirty="0"/>
                    </a:p>
                  </a:txBody>
                  <a:tcPr/>
                </a:tc>
                <a:extLst>
                  <a:ext uri="{0D108BD9-81ED-4DB2-BD59-A6C34878D82A}">
                    <a16:rowId xmlns:a16="http://schemas.microsoft.com/office/drawing/2014/main" val="3628393891"/>
                  </a:ext>
                </a:extLst>
              </a:tr>
            </a:tbl>
          </a:graphicData>
        </a:graphic>
      </p:graphicFrame>
      <p:sp>
        <p:nvSpPr>
          <p:cNvPr id="4" name="テキスト プレースホルダー 5">
            <a:extLst>
              <a:ext uri="{FF2B5EF4-FFF2-40B4-BE49-F238E27FC236}">
                <a16:creationId xmlns:a16="http://schemas.microsoft.com/office/drawing/2014/main" id="{44C50A47-F974-F172-E5FD-629F1CE7905C}"/>
              </a:ext>
            </a:extLst>
          </p:cNvPr>
          <p:cNvSpPr txBox="1">
            <a:spLocks/>
          </p:cNvSpPr>
          <p:nvPr/>
        </p:nvSpPr>
        <p:spPr>
          <a:xfrm>
            <a:off x="152400" y="152400"/>
            <a:ext cx="12192000" cy="1693025"/>
          </a:xfrm>
          <a:prstGeom prst="rect">
            <a:avLst/>
          </a:prstGeom>
        </p:spPr>
        <p:txBody>
          <a:bodyPr anchor="ctr" anchorCtr="0">
            <a:normAutofit fontScale="85000" lnSpcReduction="200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13800" b="1" dirty="0"/>
              <a:t>Agent</a:t>
            </a:r>
            <a:r>
              <a:rPr lang="ja-JP" altLang="en-US" sz="13800" b="1" dirty="0"/>
              <a:t> </a:t>
            </a:r>
            <a:r>
              <a:rPr lang="en-US" altLang="ja-JP" sz="13800" b="1" dirty="0"/>
              <a:t>365</a:t>
            </a:r>
          </a:p>
        </p:txBody>
      </p:sp>
    </p:spTree>
    <p:extLst>
      <p:ext uri="{BB962C8B-B14F-4D97-AF65-F5344CB8AC3E}">
        <p14:creationId xmlns:p14="http://schemas.microsoft.com/office/powerpoint/2010/main" val="391031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アプリケーション&#10;&#10;AI 生成コンテンツは誤りを含む可能性があります。">
            <a:extLst>
              <a:ext uri="{FF2B5EF4-FFF2-40B4-BE49-F238E27FC236}">
                <a16:creationId xmlns:a16="http://schemas.microsoft.com/office/drawing/2014/main" id="{8AB8DAC1-D469-0789-41C3-FECC178AC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4" y="-33348"/>
            <a:ext cx="11453446" cy="5968018"/>
          </a:xfrm>
          <a:prstGeom prst="rect">
            <a:avLst/>
          </a:prstGeom>
        </p:spPr>
      </p:pic>
      <p:sp>
        <p:nvSpPr>
          <p:cNvPr id="9" name="テキスト ボックス 8">
            <a:extLst>
              <a:ext uri="{FF2B5EF4-FFF2-40B4-BE49-F238E27FC236}">
                <a16:creationId xmlns:a16="http://schemas.microsoft.com/office/drawing/2014/main" id="{53EECA17-139B-7F86-89F7-2E133C0FD47F}"/>
              </a:ext>
            </a:extLst>
          </p:cNvPr>
          <p:cNvSpPr txBox="1"/>
          <p:nvPr/>
        </p:nvSpPr>
        <p:spPr>
          <a:xfrm>
            <a:off x="281354" y="5934670"/>
            <a:ext cx="12074769" cy="830997"/>
          </a:xfrm>
          <a:prstGeom prst="rect">
            <a:avLst/>
          </a:prstGeom>
          <a:noFill/>
        </p:spPr>
        <p:txBody>
          <a:bodyPr wrap="square">
            <a:spAutoFit/>
          </a:bodyPr>
          <a:lstStyle/>
          <a:p>
            <a:r>
              <a:rPr lang="en-US" sz="1600" b="0" i="0" dirty="0" err="1">
                <a:solidFill>
                  <a:srgbClr val="455A64"/>
                </a:solidFill>
                <a:effectLst/>
                <a:latin typeface="Meiryo" panose="020B0604030504040204" pitchFamily="50" charset="-128"/>
                <a:ea typeface="Meiryo" panose="020B0604030504040204" pitchFamily="50" charset="-128"/>
              </a:rPr>
              <a:t>出典</a:t>
            </a:r>
            <a:r>
              <a:rPr lang="en-US" sz="1600" b="0" i="0" dirty="0">
                <a:solidFill>
                  <a:srgbClr val="455A64"/>
                </a:solidFill>
                <a:effectLst/>
                <a:latin typeface="Meiryo" panose="020B0604030504040204" pitchFamily="50" charset="-128"/>
                <a:ea typeface="Meiryo" panose="020B0604030504040204" pitchFamily="50" charset="-128"/>
              </a:rPr>
              <a:t>: </a:t>
            </a:r>
            <a:r>
              <a:rPr lang="en-US" sz="1600" b="0" i="0" dirty="0">
                <a:solidFill>
                  <a:srgbClr val="0288D1"/>
                </a:solidFill>
                <a:effectLst/>
                <a:latin typeface="Meiryo" panose="020B0604030504040204" pitchFamily="50" charset="-128"/>
                <a:ea typeface="Meiryo" panose="020B0604030504040204" pitchFamily="50" charset="-128"/>
                <a:hlinkClick r:id="rId3"/>
              </a:rPr>
              <a:t>Microsoft Entra: What's New in Secure Access on the AI Frontier https://techcommunity.microsoft.com/blog/microsoft-entra-blog/microsoft-entra-what%E2%80%99s-new-in-secure-access-on-the-ai-frontier/4468732</a:t>
            </a:r>
            <a:endParaRPr lang="en-US" sz="1600" dirty="0"/>
          </a:p>
        </p:txBody>
      </p:sp>
    </p:spTree>
    <p:extLst>
      <p:ext uri="{BB962C8B-B14F-4D97-AF65-F5344CB8AC3E}">
        <p14:creationId xmlns:p14="http://schemas.microsoft.com/office/powerpoint/2010/main" val="45737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1B7919DE-985A-4648-1D39-7FE577B03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953" y="0"/>
            <a:ext cx="10410093" cy="5844833"/>
          </a:xfrm>
          <a:prstGeom prst="rect">
            <a:avLst/>
          </a:prstGeom>
        </p:spPr>
      </p:pic>
      <p:sp>
        <p:nvSpPr>
          <p:cNvPr id="4" name="テキスト ボックス 3">
            <a:extLst>
              <a:ext uri="{FF2B5EF4-FFF2-40B4-BE49-F238E27FC236}">
                <a16:creationId xmlns:a16="http://schemas.microsoft.com/office/drawing/2014/main" id="{CD52BCBD-45FB-DBBE-AFD2-5A1D78BAEE3F}"/>
              </a:ext>
            </a:extLst>
          </p:cNvPr>
          <p:cNvSpPr txBox="1"/>
          <p:nvPr/>
        </p:nvSpPr>
        <p:spPr>
          <a:xfrm>
            <a:off x="281354" y="5934670"/>
            <a:ext cx="12074769" cy="830997"/>
          </a:xfrm>
          <a:prstGeom prst="rect">
            <a:avLst/>
          </a:prstGeom>
          <a:noFill/>
        </p:spPr>
        <p:txBody>
          <a:bodyPr wrap="square">
            <a:spAutoFit/>
          </a:bodyPr>
          <a:lstStyle/>
          <a:p>
            <a:r>
              <a:rPr lang="en-US" sz="1600" b="0" i="0" dirty="0" err="1">
                <a:solidFill>
                  <a:srgbClr val="455A64"/>
                </a:solidFill>
                <a:effectLst/>
                <a:latin typeface="Meiryo" panose="020B0604030504040204" pitchFamily="50" charset="-128"/>
                <a:ea typeface="Meiryo" panose="020B0604030504040204" pitchFamily="50" charset="-128"/>
              </a:rPr>
              <a:t>出典</a:t>
            </a:r>
            <a:r>
              <a:rPr lang="en-US" sz="1600" b="0" i="0" dirty="0">
                <a:solidFill>
                  <a:srgbClr val="455A64"/>
                </a:solidFill>
                <a:effectLst/>
                <a:latin typeface="Meiryo" panose="020B0604030504040204" pitchFamily="50" charset="-128"/>
                <a:ea typeface="Meiryo" panose="020B0604030504040204" pitchFamily="50" charset="-128"/>
              </a:rPr>
              <a:t>: </a:t>
            </a:r>
            <a:r>
              <a:rPr lang="en-US" sz="1600" b="0" i="0" dirty="0">
                <a:solidFill>
                  <a:srgbClr val="0288D1"/>
                </a:solidFill>
                <a:effectLst/>
                <a:latin typeface="Meiryo" panose="020B0604030504040204" pitchFamily="50" charset="-128"/>
                <a:ea typeface="Meiryo" panose="020B0604030504040204" pitchFamily="50" charset="-128"/>
                <a:hlinkClick r:id="rId3"/>
              </a:rPr>
              <a:t>Microsoft Entra: What's New in Secure Access on the AI Frontier https://techcommunity.microsoft.com/blog/microsoft-entra-blog/microsoft-entra-what%E2%80%99s-new-in-secure-access-on-the-ai-frontier/4468732</a:t>
            </a:r>
            <a:endParaRPr lang="en-US" sz="1600" dirty="0"/>
          </a:p>
        </p:txBody>
      </p:sp>
    </p:spTree>
    <p:extLst>
      <p:ext uri="{BB962C8B-B14F-4D97-AF65-F5344CB8AC3E}">
        <p14:creationId xmlns:p14="http://schemas.microsoft.com/office/powerpoint/2010/main" val="210243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40C6E-F331-9FE2-7011-A6C72BB42447}"/>
            </a:ext>
          </a:extLst>
        </p:cNvPr>
        <p:cNvGrpSpPr/>
        <p:nvPr/>
      </p:nvGrpSpPr>
      <p:grpSpPr>
        <a:xfrm>
          <a:off x="0" y="0"/>
          <a:ext cx="0" cy="0"/>
          <a:chOff x="0" y="0"/>
          <a:chExt cx="0" cy="0"/>
        </a:xfrm>
      </p:grpSpPr>
      <p:pic>
        <p:nvPicPr>
          <p:cNvPr id="3" name="図 2" descr="グラフィカル ユーザー インターフェイス, テキスト&#10;&#10;AI 生成コンテンツは誤りを含む可能性があります。">
            <a:extLst>
              <a:ext uri="{FF2B5EF4-FFF2-40B4-BE49-F238E27FC236}">
                <a16:creationId xmlns:a16="http://schemas.microsoft.com/office/drawing/2014/main" id="{4217120A-AE75-1615-C989-558BF298E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28" y="0"/>
            <a:ext cx="10232944" cy="5756031"/>
          </a:xfrm>
          <a:prstGeom prst="rect">
            <a:avLst/>
          </a:prstGeom>
        </p:spPr>
      </p:pic>
      <p:sp>
        <p:nvSpPr>
          <p:cNvPr id="4" name="テキスト ボックス 3">
            <a:extLst>
              <a:ext uri="{FF2B5EF4-FFF2-40B4-BE49-F238E27FC236}">
                <a16:creationId xmlns:a16="http://schemas.microsoft.com/office/drawing/2014/main" id="{5509FC7F-8F62-2171-81B8-6ECABE5D2576}"/>
              </a:ext>
            </a:extLst>
          </p:cNvPr>
          <p:cNvSpPr txBox="1"/>
          <p:nvPr/>
        </p:nvSpPr>
        <p:spPr>
          <a:xfrm>
            <a:off x="281354" y="5934670"/>
            <a:ext cx="12074769" cy="830997"/>
          </a:xfrm>
          <a:prstGeom prst="rect">
            <a:avLst/>
          </a:prstGeom>
          <a:noFill/>
        </p:spPr>
        <p:txBody>
          <a:bodyPr wrap="square">
            <a:spAutoFit/>
          </a:bodyPr>
          <a:lstStyle/>
          <a:p>
            <a:r>
              <a:rPr lang="en-US" sz="1600" b="0" i="0" dirty="0" err="1">
                <a:solidFill>
                  <a:srgbClr val="455A64"/>
                </a:solidFill>
                <a:effectLst/>
                <a:latin typeface="Meiryo" panose="020B0604030504040204" pitchFamily="50" charset="-128"/>
                <a:ea typeface="Meiryo" panose="020B0604030504040204" pitchFamily="50" charset="-128"/>
              </a:rPr>
              <a:t>出典</a:t>
            </a:r>
            <a:r>
              <a:rPr lang="en-US" sz="1600" b="0" i="0" dirty="0">
                <a:solidFill>
                  <a:srgbClr val="455A64"/>
                </a:solidFill>
                <a:effectLst/>
                <a:latin typeface="Meiryo" panose="020B0604030504040204" pitchFamily="50" charset="-128"/>
                <a:ea typeface="Meiryo" panose="020B0604030504040204" pitchFamily="50" charset="-128"/>
              </a:rPr>
              <a:t>: </a:t>
            </a:r>
            <a:r>
              <a:rPr lang="en-US" sz="1600" b="0" i="0" dirty="0">
                <a:solidFill>
                  <a:srgbClr val="0288D1"/>
                </a:solidFill>
                <a:effectLst/>
                <a:latin typeface="Meiryo" panose="020B0604030504040204" pitchFamily="50" charset="-128"/>
                <a:ea typeface="Meiryo" panose="020B0604030504040204" pitchFamily="50" charset="-128"/>
                <a:hlinkClick r:id="rId3"/>
              </a:rPr>
              <a:t>Microsoft Entra: What's New in Secure Access on the AI Frontier https://techcommunity.microsoft.com/blog/microsoft-entra-blog/microsoft-entra-what%E2%80%99s-new-in-secure-access-on-the-ai-frontier/4468732</a:t>
            </a:r>
            <a:endParaRPr lang="en-US" sz="1600" dirty="0"/>
          </a:p>
        </p:txBody>
      </p:sp>
    </p:spTree>
    <p:extLst>
      <p:ext uri="{BB962C8B-B14F-4D97-AF65-F5344CB8AC3E}">
        <p14:creationId xmlns:p14="http://schemas.microsoft.com/office/powerpoint/2010/main" val="121854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FDEDA-219D-540B-8031-6A487AB4A9F1}"/>
            </a:ext>
          </a:extLst>
        </p:cNvPr>
        <p:cNvGrpSpPr/>
        <p:nvPr/>
      </p:nvGrpSpPr>
      <p:grpSpPr>
        <a:xfrm>
          <a:off x="0" y="0"/>
          <a:ext cx="0" cy="0"/>
          <a:chOff x="0" y="0"/>
          <a:chExt cx="0" cy="0"/>
        </a:xfrm>
      </p:grpSpPr>
      <p:pic>
        <p:nvPicPr>
          <p:cNvPr id="3" name="図 2" descr="グラフィカル ユーザー インターフェイス, アプリケーション&#10;&#10;AI 生成コンテンツは誤りを含む可能性があります。">
            <a:extLst>
              <a:ext uri="{FF2B5EF4-FFF2-40B4-BE49-F238E27FC236}">
                <a16:creationId xmlns:a16="http://schemas.microsoft.com/office/drawing/2014/main" id="{D60E9578-F651-83C5-F7D1-23B738A76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77" y="0"/>
            <a:ext cx="10386646" cy="5842488"/>
          </a:xfrm>
          <a:prstGeom prst="rect">
            <a:avLst/>
          </a:prstGeom>
        </p:spPr>
      </p:pic>
      <p:sp>
        <p:nvSpPr>
          <p:cNvPr id="4" name="テキスト ボックス 3">
            <a:extLst>
              <a:ext uri="{FF2B5EF4-FFF2-40B4-BE49-F238E27FC236}">
                <a16:creationId xmlns:a16="http://schemas.microsoft.com/office/drawing/2014/main" id="{DB3121C5-A90F-4BD8-3412-C187A8128E0D}"/>
              </a:ext>
            </a:extLst>
          </p:cNvPr>
          <p:cNvSpPr txBox="1"/>
          <p:nvPr/>
        </p:nvSpPr>
        <p:spPr>
          <a:xfrm>
            <a:off x="281354" y="5934670"/>
            <a:ext cx="12074769" cy="830997"/>
          </a:xfrm>
          <a:prstGeom prst="rect">
            <a:avLst/>
          </a:prstGeom>
          <a:noFill/>
        </p:spPr>
        <p:txBody>
          <a:bodyPr wrap="square">
            <a:spAutoFit/>
          </a:bodyPr>
          <a:lstStyle/>
          <a:p>
            <a:r>
              <a:rPr lang="en-US" sz="1600" b="0" i="0" dirty="0" err="1">
                <a:solidFill>
                  <a:srgbClr val="455A64"/>
                </a:solidFill>
                <a:effectLst/>
                <a:latin typeface="Meiryo" panose="020B0604030504040204" pitchFamily="50" charset="-128"/>
                <a:ea typeface="Meiryo" panose="020B0604030504040204" pitchFamily="50" charset="-128"/>
              </a:rPr>
              <a:t>出典</a:t>
            </a:r>
            <a:r>
              <a:rPr lang="en-US" sz="1600" b="0" i="0" dirty="0">
                <a:solidFill>
                  <a:srgbClr val="455A64"/>
                </a:solidFill>
                <a:effectLst/>
                <a:latin typeface="Meiryo" panose="020B0604030504040204" pitchFamily="50" charset="-128"/>
                <a:ea typeface="Meiryo" panose="020B0604030504040204" pitchFamily="50" charset="-128"/>
              </a:rPr>
              <a:t>: </a:t>
            </a:r>
            <a:r>
              <a:rPr lang="en-US" sz="1600" b="0" i="0" dirty="0">
                <a:solidFill>
                  <a:srgbClr val="0288D1"/>
                </a:solidFill>
                <a:effectLst/>
                <a:latin typeface="Meiryo" panose="020B0604030504040204" pitchFamily="50" charset="-128"/>
                <a:ea typeface="Meiryo" panose="020B0604030504040204" pitchFamily="50" charset="-128"/>
                <a:hlinkClick r:id="rId3"/>
              </a:rPr>
              <a:t>Microsoft Entra: What's New in Secure Access on the AI Frontier https://techcommunity.microsoft.com/blog/microsoft-entra-blog/microsoft-entra-what%E2%80%99s-new-in-secure-access-on-the-ai-frontier/4468732</a:t>
            </a:r>
            <a:endParaRPr lang="en-US" sz="1600" dirty="0"/>
          </a:p>
        </p:txBody>
      </p:sp>
    </p:spTree>
    <p:extLst>
      <p:ext uri="{BB962C8B-B14F-4D97-AF65-F5344CB8AC3E}">
        <p14:creationId xmlns:p14="http://schemas.microsoft.com/office/powerpoint/2010/main" val="347599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A09658-C360-B96B-7E1C-BB57295F6905}"/>
              </a:ext>
            </a:extLst>
          </p:cNvPr>
          <p:cNvSpPr>
            <a:spLocks noGrp="1"/>
          </p:cNvSpPr>
          <p:nvPr>
            <p:ph type="title"/>
          </p:nvPr>
        </p:nvSpPr>
        <p:spPr/>
        <p:txBody>
          <a:bodyPr>
            <a:normAutofit fontScale="90000"/>
          </a:bodyPr>
          <a:lstStyle/>
          <a:p>
            <a:r>
              <a:rPr lang="ja-JP" altLang="en-US" dirty="0"/>
              <a:t>エージェントセキュリティ全体像</a:t>
            </a:r>
            <a:endParaRPr lang="en-US" dirty="0"/>
          </a:p>
        </p:txBody>
      </p:sp>
      <p:sp>
        <p:nvSpPr>
          <p:cNvPr id="3" name="コンテンツ プレースホルダー 2">
            <a:extLst>
              <a:ext uri="{FF2B5EF4-FFF2-40B4-BE49-F238E27FC236}">
                <a16:creationId xmlns:a16="http://schemas.microsoft.com/office/drawing/2014/main" id="{29748995-FB61-2B0D-B61F-3B44A5E51935}"/>
              </a:ext>
            </a:extLst>
          </p:cNvPr>
          <p:cNvSpPr>
            <a:spLocks noGrp="1"/>
          </p:cNvSpPr>
          <p:nvPr>
            <p:ph idx="1"/>
          </p:nvPr>
        </p:nvSpPr>
        <p:spPr/>
        <p:txBody>
          <a:bodyPr>
            <a:normAutofit fontScale="92500" lnSpcReduction="10000"/>
          </a:bodyPr>
          <a:lstStyle/>
          <a:p>
            <a:r>
              <a:rPr lang="en-US" altLang="ja-JP" b="1" dirty="0"/>
              <a:t>Entra Agent ID / Agent Registry</a:t>
            </a:r>
            <a:endParaRPr lang="ja-JP" altLang="en-US" dirty="0"/>
          </a:p>
          <a:p>
            <a:pPr lvl="1"/>
            <a:r>
              <a:rPr lang="ja-JP" altLang="en-US" dirty="0"/>
              <a:t>すべてのエージェントに </a:t>
            </a:r>
            <a:r>
              <a:rPr lang="en-US" altLang="ja-JP" dirty="0"/>
              <a:t>ID </a:t>
            </a:r>
            <a:r>
              <a:rPr lang="ja-JP" altLang="en-US" dirty="0"/>
              <a:t>を付与してカタログ化</a:t>
            </a:r>
          </a:p>
          <a:p>
            <a:pPr lvl="1"/>
            <a:r>
              <a:rPr lang="ja-JP" altLang="en-US" dirty="0"/>
              <a:t>存在・権限・所有者・利用状況を可視化</a:t>
            </a:r>
          </a:p>
          <a:p>
            <a:r>
              <a:rPr lang="en-US" altLang="ja-JP" b="1" dirty="0"/>
              <a:t>Agent 365</a:t>
            </a:r>
            <a:endParaRPr lang="ja-JP" altLang="en-US" dirty="0"/>
          </a:p>
          <a:p>
            <a:pPr lvl="1"/>
            <a:r>
              <a:rPr lang="ja-JP" altLang="en-US" dirty="0"/>
              <a:t>エージェント全体のポリシー中枢 </a:t>
            </a:r>
            <a:r>
              <a:rPr lang="en-US" altLang="ja-JP" dirty="0"/>
              <a:t>/ </a:t>
            </a:r>
            <a:r>
              <a:rPr lang="ja-JP" altLang="en-US" dirty="0"/>
              <a:t>コントロールプレーン</a:t>
            </a:r>
          </a:p>
          <a:p>
            <a:pPr lvl="1"/>
            <a:r>
              <a:rPr lang="ja-JP" altLang="en-US" dirty="0"/>
              <a:t>どのエージェントが、どのデータに、どうアクセスできるかを制御</a:t>
            </a:r>
            <a:endParaRPr lang="en-US" altLang="ja-JP" dirty="0"/>
          </a:p>
          <a:p>
            <a:pPr lvl="1"/>
            <a:r>
              <a:rPr lang="ja-JP" altLang="en-US" dirty="0"/>
              <a:t>条件付きアクセスのエージェント拡張</a:t>
            </a:r>
            <a:endParaRPr lang="en-US" altLang="ja-JP" dirty="0"/>
          </a:p>
          <a:p>
            <a:r>
              <a:rPr lang="en-US" altLang="ja-JP" dirty="0"/>
              <a:t>Microsoft Purview</a:t>
            </a:r>
          </a:p>
          <a:p>
            <a:pPr lvl="1"/>
            <a:r>
              <a:rPr lang="ja-JP" altLang="en-US" dirty="0"/>
              <a:t>機密データを含むプロンプトや応答を検出・ブロック</a:t>
            </a:r>
          </a:p>
          <a:p>
            <a:r>
              <a:rPr lang="en-US" altLang="ja-JP" b="1" dirty="0"/>
              <a:t>Entra Internet Access / AI Prompt Shield</a:t>
            </a:r>
            <a:endParaRPr lang="ja-JP" altLang="en-US" dirty="0"/>
          </a:p>
          <a:p>
            <a:pPr lvl="1"/>
            <a:r>
              <a:rPr lang="ja-JP" altLang="en-US" dirty="0"/>
              <a:t>プロンプトインジェクションや悪意あるサイトへの接続を</a:t>
            </a:r>
            <a:br>
              <a:rPr lang="ja-JP" altLang="en-US" dirty="0"/>
            </a:br>
            <a:r>
              <a:rPr lang="ja-JP" altLang="en-US" dirty="0"/>
              <a:t>ネットワークレベルでブロック</a:t>
            </a:r>
            <a:endParaRPr lang="en-US" altLang="ja-JP" b="1" dirty="0"/>
          </a:p>
          <a:p>
            <a:r>
              <a:rPr lang="en-US" altLang="ja-JP" b="1" dirty="0"/>
              <a:t>Security Copilot</a:t>
            </a:r>
            <a:endParaRPr lang="ja-JP" altLang="en-US" dirty="0"/>
          </a:p>
          <a:p>
            <a:pPr lvl="1"/>
            <a:r>
              <a:rPr lang="en-US" altLang="ja-JP" dirty="0"/>
              <a:t>SOC/IT/</a:t>
            </a:r>
            <a:r>
              <a:rPr lang="ja-JP" altLang="en-US" dirty="0"/>
              <a:t>コンプラ担当者向けの</a:t>
            </a:r>
            <a:br>
              <a:rPr lang="ja-JP" altLang="en-US" dirty="0"/>
            </a:br>
            <a:r>
              <a:rPr lang="ja-JP" altLang="en-US" dirty="0"/>
              <a:t>「エージェント管理の</a:t>
            </a:r>
            <a:r>
              <a:rPr lang="en-US" altLang="ja-JP" dirty="0"/>
              <a:t>Copilot</a:t>
            </a:r>
            <a:r>
              <a:rPr lang="ja-JP" altLang="en-US" dirty="0"/>
              <a:t>」</a:t>
            </a:r>
            <a:endParaRPr lang="en-US" altLang="ja-JP" dirty="0"/>
          </a:p>
          <a:p>
            <a:endParaRPr lang="ja-JP" altLang="en-US" dirty="0"/>
          </a:p>
        </p:txBody>
      </p:sp>
    </p:spTree>
    <p:extLst>
      <p:ext uri="{BB962C8B-B14F-4D97-AF65-F5344CB8AC3E}">
        <p14:creationId xmlns:p14="http://schemas.microsoft.com/office/powerpoint/2010/main" val="331084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E6427-BB5A-443B-9620-459AF2971BE1}"/>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8D4665A2-4AA2-2850-9D2B-172E3EE353B7}"/>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5400" b="1" dirty="0"/>
              <a:t>エージェントは</a:t>
            </a:r>
            <a:endParaRPr lang="en-US" altLang="ja-JP" sz="5400" b="1" dirty="0"/>
          </a:p>
          <a:p>
            <a:pPr algn="ctr" fontAlgn="base"/>
            <a:r>
              <a:rPr lang="ja-JP" altLang="en-US" sz="5400" b="1" dirty="0"/>
              <a:t>作って使うだけでなく</a:t>
            </a:r>
            <a:endParaRPr lang="en-US" altLang="ja-JP" sz="5400" b="1" dirty="0"/>
          </a:p>
          <a:p>
            <a:pPr algn="ctr" fontAlgn="base"/>
            <a:r>
              <a:rPr lang="en-US" altLang="ja-JP" sz="5400" b="1" dirty="0"/>
              <a:t>“</a:t>
            </a:r>
            <a:r>
              <a:rPr lang="ja-JP" altLang="en-US" sz="5400" b="1" dirty="0"/>
              <a:t>運用・監視・防御”まで含めて設計する時代</a:t>
            </a:r>
            <a:endParaRPr lang="en-US" altLang="ja-JP" sz="5400" b="1" dirty="0"/>
          </a:p>
          <a:p>
            <a:pPr algn="ctr" fontAlgn="base"/>
            <a:endParaRPr lang="en-US" altLang="ja-JP" sz="5400" b="1" dirty="0"/>
          </a:p>
          <a:p>
            <a:pPr algn="ctr" fontAlgn="base"/>
            <a:r>
              <a:rPr lang="ja-JP" altLang="en-US" sz="5400" b="1" dirty="0"/>
              <a:t>クラウド上で動くエージェントも</a:t>
            </a:r>
            <a:endParaRPr lang="en-US" altLang="ja-JP" sz="5400" b="1" dirty="0"/>
          </a:p>
          <a:p>
            <a:pPr algn="ctr" fontAlgn="base"/>
            <a:r>
              <a:rPr lang="ja-JP" altLang="en-US" sz="5400" b="1" dirty="0"/>
              <a:t>オンプレミスで動くエージェントも</a:t>
            </a:r>
            <a:endParaRPr lang="en-US" altLang="ja-JP" sz="2400" b="1" dirty="0"/>
          </a:p>
        </p:txBody>
      </p:sp>
    </p:spTree>
    <p:extLst>
      <p:ext uri="{BB962C8B-B14F-4D97-AF65-F5344CB8AC3E}">
        <p14:creationId xmlns:p14="http://schemas.microsoft.com/office/powerpoint/2010/main" val="154178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0589E57-7C00-13CB-EA15-B11FE63543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30" r="22469"/>
          <a:stretch>
            <a:fillRect/>
          </a:stretch>
        </p:blipFill>
        <p:spPr bwMode="auto">
          <a:xfrm>
            <a:off x="692698" y="2465767"/>
            <a:ext cx="11077492" cy="310223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FA08628-F7B4-4DF9-ACF0-A36079D4A800}"/>
              </a:ext>
            </a:extLst>
          </p:cNvPr>
          <p:cNvSpPr txBox="1"/>
          <p:nvPr/>
        </p:nvSpPr>
        <p:spPr>
          <a:xfrm>
            <a:off x="498453" y="919777"/>
            <a:ext cx="6195127" cy="5134072"/>
          </a:xfrm>
          <a:prstGeom prst="rect">
            <a:avLst/>
          </a:prstGeom>
          <a:noFill/>
        </p:spPr>
        <p:txBody>
          <a:bodyPr wrap="square" lIns="179285" tIns="143428" rIns="179285" bIns="143428" numCol="1" rtlCol="0">
            <a:noAutofit/>
          </a:bodyPr>
          <a:lstStyle/>
          <a:p>
            <a:pPr>
              <a:spcAft>
                <a:spcPct val="70000"/>
              </a:spcAft>
            </a:pPr>
            <a:r>
              <a:rPr lang="ja-JP" altLang="en-US" sz="2000" dirty="0">
                <a:solidFill>
                  <a:schemeClr val="bg1"/>
                </a:solidFill>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日本ビジネスシステムズ株式会社</a:t>
            </a:r>
            <a:br>
              <a:rPr lang="en-US" altLang="ja-JP"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br>
            <a:r>
              <a:rPr lang="ja-JP" altLang="en-US"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胡田 昌彦</a:t>
            </a:r>
            <a:r>
              <a:rPr lang="en-US" altLang="ja-JP"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a:t>
            </a:r>
            <a:r>
              <a:rPr lang="ja-JP" altLang="en-US"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えびすだ まさひこ</a:t>
            </a:r>
            <a:r>
              <a:rPr lang="en-US" altLang="ja-JP"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a:t>
            </a:r>
            <a:br>
              <a:rPr lang="en-US" altLang="ja-JP"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br>
            <a:r>
              <a:rPr lang="en-US" altLang="ja-JP" sz="2000" dirty="0" err="1">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Youtube</a:t>
            </a:r>
            <a:r>
              <a:rPr lang="en-US" altLang="ja-JP"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 </a:t>
            </a:r>
            <a:r>
              <a:rPr lang="en-US" altLang="ja-JP" sz="2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hlinkClick r:id="rId4"/>
              </a:rPr>
              <a:t>https://youtube.com/@ebibibi</a:t>
            </a:r>
            <a:endParaRPr lang="en-US" altLang="ja-JP" sz="2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p:txBody>
      </p:sp>
      <p:sp>
        <p:nvSpPr>
          <p:cNvPr id="2" name="テキスト プレースホルダー 1">
            <a:extLst>
              <a:ext uri="{FF2B5EF4-FFF2-40B4-BE49-F238E27FC236}">
                <a16:creationId xmlns:a16="http://schemas.microsoft.com/office/drawing/2014/main" id="{F89E8CE5-A93E-40B3-9F88-55A746C02AEC}"/>
              </a:ext>
            </a:extLst>
          </p:cNvPr>
          <p:cNvSpPr>
            <a:spLocks noGrp="1"/>
          </p:cNvSpPr>
          <p:nvPr>
            <p:ph type="body" sz="quarter" idx="4294967295"/>
          </p:nvPr>
        </p:nvSpPr>
        <p:spPr>
          <a:xfrm>
            <a:off x="574988" y="364084"/>
            <a:ext cx="9601200" cy="1111250"/>
          </a:xfrm>
        </p:spPr>
        <p:txBody>
          <a:bodyPr>
            <a:normAutofit/>
          </a:bodyPr>
          <a:lstStyle/>
          <a:p>
            <a:pPr marL="0" indent="0">
              <a:buNone/>
            </a:pPr>
            <a:r>
              <a:rPr lang="ja-JP" altLang="en-US" sz="4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自己紹介</a:t>
            </a:r>
            <a:endParaRPr lang="en-US" altLang="ja-JP" sz="4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a:p>
            <a:pPr marL="0" indent="0">
              <a:buNone/>
            </a:pPr>
            <a:r>
              <a:rPr lang="ja-JP" altLang="en-US" sz="2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日本ビジネスシステムズ株式会社</a:t>
            </a:r>
            <a:endParaRPr lang="en-US" altLang="ja-JP" sz="2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p:txBody>
      </p:sp>
      <p:pic>
        <p:nvPicPr>
          <p:cNvPr id="5" name="図 4">
            <a:hlinkClick r:id="rId5"/>
            <a:extLst>
              <a:ext uri="{FF2B5EF4-FFF2-40B4-BE49-F238E27FC236}">
                <a16:creationId xmlns:a16="http://schemas.microsoft.com/office/drawing/2014/main" id="{8BB2700D-11BB-4C0D-AA01-F78F43B7FC67}"/>
              </a:ext>
            </a:extLst>
          </p:cNvPr>
          <p:cNvPicPr>
            <a:picLocks noChangeAspect="1"/>
          </p:cNvPicPr>
          <p:nvPr/>
        </p:nvPicPr>
        <p:blipFill>
          <a:blip r:embed="rId6"/>
          <a:stretch>
            <a:fillRect/>
          </a:stretch>
        </p:blipFill>
        <p:spPr>
          <a:xfrm>
            <a:off x="7986818" y="5680803"/>
            <a:ext cx="526085" cy="677363"/>
          </a:xfrm>
          <a:prstGeom prst="rect">
            <a:avLst/>
          </a:prstGeom>
        </p:spPr>
      </p:pic>
      <p:pic>
        <p:nvPicPr>
          <p:cNvPr id="6" name="図 5" descr="ベクトル グラフィックス が含まれている画像&#10;&#10;高い精度で生成された説明">
            <a:extLst>
              <a:ext uri="{FF2B5EF4-FFF2-40B4-BE49-F238E27FC236}">
                <a16:creationId xmlns:a16="http://schemas.microsoft.com/office/drawing/2014/main" id="{C72BC92C-DE5C-40FF-8EAD-CD0651A866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6579" y="5725776"/>
            <a:ext cx="632390" cy="632390"/>
          </a:xfrm>
          <a:prstGeom prst="rect">
            <a:avLst/>
          </a:prstGeom>
        </p:spPr>
      </p:pic>
      <p:pic>
        <p:nvPicPr>
          <p:cNvPr id="13" name="図 12">
            <a:extLst>
              <a:ext uri="{FF2B5EF4-FFF2-40B4-BE49-F238E27FC236}">
                <a16:creationId xmlns:a16="http://schemas.microsoft.com/office/drawing/2014/main" id="{ABC804E3-E24F-4775-8511-140817623E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2644" y="5680803"/>
            <a:ext cx="677363" cy="677363"/>
          </a:xfrm>
          <a:prstGeom prst="rect">
            <a:avLst/>
          </a:prstGeom>
        </p:spPr>
      </p:pic>
      <p:pic>
        <p:nvPicPr>
          <p:cNvPr id="15" name="図 14">
            <a:extLst>
              <a:ext uri="{FF2B5EF4-FFF2-40B4-BE49-F238E27FC236}">
                <a16:creationId xmlns:a16="http://schemas.microsoft.com/office/drawing/2014/main" id="{23CE6DB8-448B-4383-BD2E-EA1352DA63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04650" y="5749533"/>
            <a:ext cx="608633" cy="608633"/>
          </a:xfrm>
          <a:prstGeom prst="rect">
            <a:avLst/>
          </a:prstGeom>
        </p:spPr>
      </p:pic>
      <p:pic>
        <p:nvPicPr>
          <p:cNvPr id="17" name="図 16">
            <a:extLst>
              <a:ext uri="{FF2B5EF4-FFF2-40B4-BE49-F238E27FC236}">
                <a16:creationId xmlns:a16="http://schemas.microsoft.com/office/drawing/2014/main" id="{1D093E5C-1B84-46C5-A320-73A1169A7F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87926" y="5725776"/>
            <a:ext cx="632390" cy="632390"/>
          </a:xfrm>
          <a:prstGeom prst="rect">
            <a:avLst/>
          </a:prstGeom>
        </p:spPr>
      </p:pic>
      <p:sp>
        <p:nvSpPr>
          <p:cNvPr id="3" name="テキスト ボックス 2">
            <a:extLst>
              <a:ext uri="{FF2B5EF4-FFF2-40B4-BE49-F238E27FC236}">
                <a16:creationId xmlns:a16="http://schemas.microsoft.com/office/drawing/2014/main" id="{9A84A801-4BE4-42ED-8416-7DADDC12FB9E}"/>
              </a:ext>
            </a:extLst>
          </p:cNvPr>
          <p:cNvSpPr txBox="1"/>
          <p:nvPr/>
        </p:nvSpPr>
        <p:spPr>
          <a:xfrm>
            <a:off x="7140956" y="384768"/>
            <a:ext cx="4713026" cy="1754326"/>
          </a:xfrm>
          <a:prstGeom prst="rect">
            <a:avLst/>
          </a:prstGeom>
          <a:noFill/>
        </p:spPr>
        <p:txBody>
          <a:bodyPr wrap="square" rtlCol="0">
            <a:spAutoFit/>
          </a:bodyPr>
          <a:lstStyle/>
          <a:p>
            <a:r>
              <a:rPr lang="ja-JP" altLang="en-US"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こんな方にオススメ！</a:t>
            </a:r>
            <a:endParaRPr kumimoji="1"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a:p>
            <a:pPr marL="285750" indent="-285750">
              <a:buFont typeface="Wingdings" panose="05000000000000000000" pitchFamily="2" charset="2"/>
              <a:buChar char="ü"/>
            </a:pPr>
            <a:r>
              <a:rPr kumimoji="1" lang="ja-JP" altLang="en-US"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企業の情報システム部で働く方</a:t>
            </a:r>
            <a:endParaRPr kumimoji="1"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a:p>
            <a:pPr marL="285750" indent="-285750">
              <a:buFont typeface="Wingdings" panose="05000000000000000000" pitchFamily="2" charset="2"/>
              <a:buChar char="ü"/>
            </a:pPr>
            <a:r>
              <a:rPr kumimoji="1" lang="ja-JP" altLang="en-US"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一般ユーザーだけど、コンピューターに興味があって、もっと詳しくなりたい方</a:t>
            </a:r>
          </a:p>
          <a:p>
            <a:pPr marL="285750" indent="-285750">
              <a:buFont typeface="Wingdings" panose="05000000000000000000" pitchFamily="2" charset="2"/>
              <a:buChar char="ü"/>
            </a:pPr>
            <a:r>
              <a:rPr kumimoji="1"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Windows, </a:t>
            </a:r>
            <a:r>
              <a:rPr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Azure, </a:t>
            </a:r>
            <a:r>
              <a:rPr kumimoji="1"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M3</a:t>
            </a:r>
            <a:r>
              <a:rPr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65</a:t>
            </a:r>
            <a:r>
              <a:rPr lang="ja-JP" altLang="en-US"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等の</a:t>
            </a:r>
            <a:r>
              <a:rPr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Microsoft</a:t>
            </a:r>
            <a:r>
              <a:rPr lang="ja-JP" altLang="en-US"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関連技術に興味がある方</a:t>
            </a:r>
            <a:endParaRPr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p:txBody>
      </p:sp>
      <p:sp>
        <p:nvSpPr>
          <p:cNvPr id="4" name="テキスト ボックス 3">
            <a:extLst>
              <a:ext uri="{FF2B5EF4-FFF2-40B4-BE49-F238E27FC236}">
                <a16:creationId xmlns:a16="http://schemas.microsoft.com/office/drawing/2014/main" id="{9D166E51-CD7A-414C-9F8D-85CE51A12F6B}"/>
              </a:ext>
            </a:extLst>
          </p:cNvPr>
          <p:cNvSpPr txBox="1"/>
          <p:nvPr/>
        </p:nvSpPr>
        <p:spPr>
          <a:xfrm>
            <a:off x="574988" y="5749533"/>
            <a:ext cx="6932386" cy="769441"/>
          </a:xfrm>
          <a:prstGeom prst="rect">
            <a:avLst/>
          </a:prstGeom>
          <a:noFill/>
        </p:spPr>
        <p:txBody>
          <a:bodyPr wrap="square" rtlCol="0">
            <a:spAutoFit/>
          </a:bodyPr>
          <a:lstStyle/>
          <a:p>
            <a:r>
              <a:rPr lang="ja-JP" altLang="en-US" sz="44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チャンネル登録</a:t>
            </a:r>
            <a:r>
              <a:rPr lang="ja-JP" altLang="en-US" sz="24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よろしくお願いします！</a:t>
            </a:r>
            <a:endParaRPr kumimoji="1" lang="ja-JP" altLang="en-US" sz="24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p:txBody>
      </p:sp>
      <p:pic>
        <p:nvPicPr>
          <p:cNvPr id="9" name="図 8" descr="テキスト&#10;&#10;中程度の精度で自動的に生成された説明">
            <a:extLst>
              <a:ext uri="{FF2B5EF4-FFF2-40B4-BE49-F238E27FC236}">
                <a16:creationId xmlns:a16="http://schemas.microsoft.com/office/drawing/2014/main" id="{422DFAB8-D327-359B-51F2-F52EE3315E0B}"/>
              </a:ext>
            </a:extLst>
          </p:cNvPr>
          <p:cNvPicPr>
            <a:picLocks noChangeAspect="1"/>
          </p:cNvPicPr>
          <p:nvPr/>
        </p:nvPicPr>
        <p:blipFill rotWithShape="1">
          <a:blip r:embed="rId11">
            <a:extLst>
              <a:ext uri="{28A0092B-C50C-407E-A947-70E740481C1C}">
                <a14:useLocalDpi xmlns:a14="http://schemas.microsoft.com/office/drawing/2010/main" val="0"/>
              </a:ext>
            </a:extLst>
          </a:blip>
          <a:srcRect l="1" r="66617"/>
          <a:stretch/>
        </p:blipFill>
        <p:spPr>
          <a:xfrm>
            <a:off x="951939" y="2605799"/>
            <a:ext cx="1056155" cy="709260"/>
          </a:xfrm>
          <a:prstGeom prst="rect">
            <a:avLst/>
          </a:prstGeom>
        </p:spPr>
      </p:pic>
      <p:pic>
        <p:nvPicPr>
          <p:cNvPr id="10" name="図 9" descr="QR コード&#10;&#10;自動的に生成された説明">
            <a:extLst>
              <a:ext uri="{FF2B5EF4-FFF2-40B4-BE49-F238E27FC236}">
                <a16:creationId xmlns:a16="http://schemas.microsoft.com/office/drawing/2014/main" id="{7C8C8D20-B1CB-0A69-7F99-8BC0CB7D70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46172" y="2605799"/>
            <a:ext cx="701803" cy="701803"/>
          </a:xfrm>
          <a:prstGeom prst="rect">
            <a:avLst/>
          </a:prstGeom>
        </p:spPr>
      </p:pic>
    </p:spTree>
    <p:extLst>
      <p:ext uri="{BB962C8B-B14F-4D97-AF65-F5344CB8AC3E}">
        <p14:creationId xmlns:p14="http://schemas.microsoft.com/office/powerpoint/2010/main" val="340205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EAFA5-3B8B-E418-9794-E455906062F1}"/>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7595FC87-7B77-5511-3E33-F5F14734F8C2}"/>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8800" b="1" dirty="0"/>
              <a:t>Agent 365</a:t>
            </a:r>
            <a:r>
              <a:rPr lang="ja-JP" altLang="en-US" sz="8800" b="1" dirty="0"/>
              <a:t>を使わなくても何かしらでやらないといけない</a:t>
            </a:r>
            <a:endParaRPr lang="en-US" altLang="ja-JP" sz="4400" b="1" dirty="0"/>
          </a:p>
        </p:txBody>
      </p:sp>
    </p:spTree>
    <p:extLst>
      <p:ext uri="{BB962C8B-B14F-4D97-AF65-F5344CB8AC3E}">
        <p14:creationId xmlns:p14="http://schemas.microsoft.com/office/powerpoint/2010/main" val="145376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5FDFF-8795-C81B-6C83-341EFE499912}"/>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892355B3-5E82-F9B2-88E8-7083325E1335}"/>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9600" b="1" dirty="0"/>
              <a:t>管理者の方へ</a:t>
            </a:r>
            <a:endParaRPr lang="en-US" altLang="ja-JP" sz="9600" b="1" dirty="0"/>
          </a:p>
          <a:p>
            <a:pPr algn="ctr" fontAlgn="base"/>
            <a:r>
              <a:rPr lang="ja-JP" altLang="en-US" sz="9600" b="1" dirty="0"/>
              <a:t>「あれこれ禁止」は悪手の可能性高し</a:t>
            </a:r>
            <a:endParaRPr lang="en-US" altLang="ja-JP" sz="9600" b="1" dirty="0"/>
          </a:p>
          <a:p>
            <a:pPr algn="ctr" fontAlgn="base"/>
            <a:r>
              <a:rPr lang="en-US" altLang="ja-JP" sz="6000" b="1" dirty="0"/>
              <a:t>※</a:t>
            </a:r>
            <a:r>
              <a:rPr lang="ja-JP" altLang="en-US" sz="6000" b="1" dirty="0"/>
              <a:t>個人的な見解です</a:t>
            </a:r>
            <a:endParaRPr lang="en-US" altLang="ja-JP" sz="4800" b="1" dirty="0"/>
          </a:p>
        </p:txBody>
      </p:sp>
    </p:spTree>
    <p:extLst>
      <p:ext uri="{BB962C8B-B14F-4D97-AF65-F5344CB8AC3E}">
        <p14:creationId xmlns:p14="http://schemas.microsoft.com/office/powerpoint/2010/main" val="180934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726AA-B01A-6E16-E444-F51CBFFACF4D}"/>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D8D9191A-C32F-2BF7-79F1-F0383520BF0D}"/>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6600" b="1" dirty="0"/>
              <a:t>禁止するとむしろシャドーエージェント化し、事態悪化の恐れ</a:t>
            </a:r>
            <a:endParaRPr lang="en-US" altLang="ja-JP" sz="6600" b="1" dirty="0"/>
          </a:p>
          <a:p>
            <a:pPr algn="ctr" fontAlgn="base"/>
            <a:endParaRPr lang="en-US" altLang="ja-JP" sz="6600" b="1" dirty="0"/>
          </a:p>
          <a:p>
            <a:pPr algn="ctr" fontAlgn="base"/>
            <a:r>
              <a:rPr lang="en-US" altLang="ja-JP" sz="6600" b="1" dirty="0"/>
              <a:t>Microsoft Entra ID</a:t>
            </a:r>
            <a:r>
              <a:rPr lang="ja-JP" altLang="en-US" sz="6600" b="1" dirty="0"/>
              <a:t>レベルで乱立の恐れあり</a:t>
            </a:r>
            <a:br>
              <a:rPr lang="en-US" altLang="ja-JP" sz="6600" b="1" dirty="0"/>
            </a:br>
            <a:r>
              <a:rPr lang="en-US" altLang="ja-JP" sz="6600" b="1" dirty="0"/>
              <a:t>(※</a:t>
            </a:r>
            <a:r>
              <a:rPr lang="ja-JP" altLang="en-US" sz="6600" b="1" dirty="0"/>
              <a:t>過去の問題の再来</a:t>
            </a:r>
            <a:r>
              <a:rPr lang="en-US" altLang="ja-JP" sz="6600" b="1" dirty="0"/>
              <a:t>)</a:t>
            </a:r>
            <a:endParaRPr lang="en-US" altLang="ja-JP" sz="3200" b="1" dirty="0"/>
          </a:p>
        </p:txBody>
      </p:sp>
    </p:spTree>
    <p:extLst>
      <p:ext uri="{BB962C8B-B14F-4D97-AF65-F5344CB8AC3E}">
        <p14:creationId xmlns:p14="http://schemas.microsoft.com/office/powerpoint/2010/main" val="166588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7EB2A-1530-815F-A2C6-11CBDDD4D468}"/>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B661FDD1-9F37-29DD-E9E8-603D2A305903}"/>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6600" b="1" dirty="0"/>
              <a:t>2. AI</a:t>
            </a:r>
            <a:r>
              <a:rPr lang="ja-JP" altLang="en-US" sz="6600" b="1" dirty="0"/>
              <a:t>エージェントにどうやってうまく独自の知識を渡すか？</a:t>
            </a:r>
            <a:endParaRPr lang="en-US" altLang="ja-JP" sz="6600" b="1" dirty="0"/>
          </a:p>
        </p:txBody>
      </p:sp>
      <p:pic>
        <p:nvPicPr>
          <p:cNvPr id="3" name="図 2" descr="アイコン&#10;&#10;自動的に生成された説明">
            <a:extLst>
              <a:ext uri="{FF2B5EF4-FFF2-40B4-BE49-F238E27FC236}">
                <a16:creationId xmlns:a16="http://schemas.microsoft.com/office/drawing/2014/main" id="{932124E9-D455-F3B5-5433-7D245CA21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849" y="472752"/>
            <a:ext cx="1965451" cy="1965451"/>
          </a:xfrm>
          <a:prstGeom prst="rect">
            <a:avLst/>
          </a:prstGeom>
        </p:spPr>
      </p:pic>
    </p:spTree>
    <p:extLst>
      <p:ext uri="{BB962C8B-B14F-4D97-AF65-F5344CB8AC3E}">
        <p14:creationId xmlns:p14="http://schemas.microsoft.com/office/powerpoint/2010/main" val="175832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3B684-89FA-C4E7-F540-02DE87CA5CCE}"/>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7673D9BF-E4A1-82BA-4145-E1C53E0AF402}"/>
              </a:ext>
            </a:extLst>
          </p:cNvPr>
          <p:cNvSpPr txBox="1">
            <a:spLocks/>
          </p:cNvSpPr>
          <p:nvPr/>
        </p:nvSpPr>
        <p:spPr>
          <a:xfrm>
            <a:off x="0" y="0"/>
            <a:ext cx="12192000" cy="6858000"/>
          </a:xfrm>
          <a:prstGeom prst="rect">
            <a:avLst/>
          </a:prstGeom>
        </p:spPr>
        <p:txBody>
          <a:bodyPr anchor="ctr" anchorCtr="0">
            <a:normAutofit fontScale="925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8800" b="1" dirty="0"/>
              <a:t>LLM</a:t>
            </a:r>
            <a:r>
              <a:rPr lang="ja-JP" altLang="en-US" sz="8800" b="1" dirty="0"/>
              <a:t>はいろいろなことを学習済み</a:t>
            </a:r>
            <a:endParaRPr lang="en-US" altLang="ja-JP" sz="8800" b="1" dirty="0"/>
          </a:p>
          <a:p>
            <a:pPr algn="ctr" fontAlgn="base"/>
            <a:endParaRPr lang="en-US" altLang="ja-JP" sz="8800" b="1" dirty="0"/>
          </a:p>
          <a:p>
            <a:pPr algn="ctr" fontAlgn="base"/>
            <a:r>
              <a:rPr lang="ja-JP" altLang="en-US" sz="8800" b="1" dirty="0"/>
              <a:t>でも、組織のことは独自に教えないといけない</a:t>
            </a:r>
            <a:endParaRPr lang="en-US" altLang="ja-JP" sz="8800" b="1" dirty="0"/>
          </a:p>
        </p:txBody>
      </p:sp>
    </p:spTree>
    <p:extLst>
      <p:ext uri="{BB962C8B-B14F-4D97-AF65-F5344CB8AC3E}">
        <p14:creationId xmlns:p14="http://schemas.microsoft.com/office/powerpoint/2010/main" val="368454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F5EC7-6FB8-D990-5B4E-6A94A655BCEE}"/>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5C379E5A-E305-22E5-1B16-6EE875B4B60C}"/>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8800" b="1" dirty="0"/>
              <a:t>ファインチューニング</a:t>
            </a:r>
            <a:r>
              <a:rPr lang="en-US" altLang="ja-JP" sz="8800" b="1" dirty="0"/>
              <a:t>…</a:t>
            </a:r>
            <a:r>
              <a:rPr lang="ja-JP" altLang="en-US" sz="8800" b="1" dirty="0"/>
              <a:t>よりも組織の情報をうまく動的に渡す方法が主流</a:t>
            </a:r>
            <a:endParaRPr lang="en-US" altLang="ja-JP" sz="8800" b="1" dirty="0"/>
          </a:p>
        </p:txBody>
      </p:sp>
    </p:spTree>
    <p:extLst>
      <p:ext uri="{BB962C8B-B14F-4D97-AF65-F5344CB8AC3E}">
        <p14:creationId xmlns:p14="http://schemas.microsoft.com/office/powerpoint/2010/main" val="305448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26C54-465C-30A5-C634-D41C999612AB}"/>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C013043B-F94D-C643-0C72-C92F1940B320}"/>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8800" b="1" dirty="0"/>
              <a:t>Microsoft Ignite 2025</a:t>
            </a:r>
          </a:p>
          <a:p>
            <a:pPr algn="ctr" fontAlgn="base"/>
            <a:r>
              <a:rPr lang="ja-JP" altLang="en-US" sz="8800" b="1" dirty="0"/>
              <a:t>で新しく登場した</a:t>
            </a:r>
            <a:r>
              <a:rPr lang="en-US" altLang="ja-JP" sz="8800" b="1" dirty="0"/>
              <a:t>3</a:t>
            </a:r>
            <a:r>
              <a:rPr lang="ja-JP" altLang="en-US" sz="8800" b="1" dirty="0"/>
              <a:t>つの「</a:t>
            </a:r>
            <a:r>
              <a:rPr lang="en-US" altLang="ja-JP" sz="8800" b="1" dirty="0"/>
              <a:t>IQ</a:t>
            </a:r>
            <a:r>
              <a:rPr lang="ja-JP" altLang="en-US" sz="8800" b="1" dirty="0"/>
              <a:t>」</a:t>
            </a:r>
            <a:endParaRPr lang="en-US" altLang="ja-JP" sz="8800" b="1" dirty="0"/>
          </a:p>
          <a:p>
            <a:pPr algn="ctr" fontAlgn="base"/>
            <a:r>
              <a:rPr lang="en-US" altLang="ja-JP" sz="6000" b="1" dirty="0"/>
              <a:t>Work IQ, Foundry IQ, Fabric IQ</a:t>
            </a:r>
          </a:p>
        </p:txBody>
      </p:sp>
    </p:spTree>
    <p:extLst>
      <p:ext uri="{BB962C8B-B14F-4D97-AF65-F5344CB8AC3E}">
        <p14:creationId xmlns:p14="http://schemas.microsoft.com/office/powerpoint/2010/main" val="357190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9D1FA-461F-908A-AF3A-A5C9AFB05D7D}"/>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7DEC8BBC-8D4C-3E90-C87D-82DEC863A350}"/>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8800" b="1" dirty="0"/>
              <a:t>誤解を恐れずにいえば、これらは全部広義の</a:t>
            </a:r>
            <a:r>
              <a:rPr lang="en-US" altLang="ja-JP" sz="8800" b="1" dirty="0"/>
              <a:t>RAG</a:t>
            </a:r>
            <a:endParaRPr lang="en-US" altLang="ja-JP" sz="6000" b="1" dirty="0"/>
          </a:p>
        </p:txBody>
      </p:sp>
    </p:spTree>
    <p:extLst>
      <p:ext uri="{BB962C8B-B14F-4D97-AF65-F5344CB8AC3E}">
        <p14:creationId xmlns:p14="http://schemas.microsoft.com/office/powerpoint/2010/main" val="310305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563AE-26BE-774C-62B3-33CB044FF588}"/>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579D2C25-71D8-3331-013A-3E7674D958AC}"/>
              </a:ext>
            </a:extLst>
          </p:cNvPr>
          <p:cNvSpPr txBox="1">
            <a:spLocks/>
          </p:cNvSpPr>
          <p:nvPr/>
        </p:nvSpPr>
        <p:spPr>
          <a:xfrm>
            <a:off x="0" y="0"/>
            <a:ext cx="12192000" cy="6858000"/>
          </a:xfrm>
          <a:prstGeom prst="rect">
            <a:avLst/>
          </a:prstGeom>
        </p:spPr>
        <p:txBody>
          <a:bodyPr anchor="ctr" anchorCtr="0">
            <a:normAutofit fontScale="62500" lnSpcReduction="200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6000" b="1" dirty="0"/>
              <a:t>よくある誤解</a:t>
            </a:r>
          </a:p>
          <a:p>
            <a:pPr fontAlgn="base"/>
            <a:r>
              <a:rPr lang="en-US" altLang="ja-JP" sz="6000" b="1" dirty="0"/>
              <a:t>RAG </a:t>
            </a:r>
            <a:r>
              <a:rPr lang="ja-JP" altLang="en-US" sz="6000" b="1" dirty="0"/>
              <a:t>＝ ベクトルストアにドキュメントを突っ込んで検索してプロンプトに貼り付ける</a:t>
            </a:r>
          </a:p>
          <a:p>
            <a:pPr fontAlgn="base"/>
            <a:endParaRPr lang="ja-JP" altLang="en-US" sz="6000" b="1" dirty="0"/>
          </a:p>
          <a:p>
            <a:pPr fontAlgn="base"/>
            <a:r>
              <a:rPr lang="ja-JP" altLang="en-US" sz="6000" b="1" dirty="0"/>
              <a:t>本質</a:t>
            </a:r>
          </a:p>
          <a:p>
            <a:pPr fontAlgn="base"/>
            <a:r>
              <a:rPr lang="en-US" altLang="ja-JP" sz="6000" b="1" dirty="0"/>
              <a:t>RAG </a:t>
            </a:r>
            <a:r>
              <a:rPr lang="ja-JP" altLang="en-US" sz="6000" b="1" dirty="0"/>
              <a:t>＝ 事前に構築したデータ構造から、必要な情報を取得してプロンプトを組み立てる</a:t>
            </a:r>
          </a:p>
          <a:p>
            <a:pPr fontAlgn="base"/>
            <a:endParaRPr lang="ja-JP" altLang="en-US" sz="6000" b="1" dirty="0"/>
          </a:p>
          <a:p>
            <a:pPr fontAlgn="base"/>
            <a:r>
              <a:rPr lang="ja-JP" altLang="en-US" sz="6000" b="1" dirty="0"/>
              <a:t>「データ構造」は何でもよい</a:t>
            </a:r>
          </a:p>
          <a:p>
            <a:pPr fontAlgn="base"/>
            <a:r>
              <a:rPr lang="en-US" altLang="ja-JP" sz="6000" b="1" dirty="0"/>
              <a:t>- </a:t>
            </a:r>
            <a:r>
              <a:rPr lang="ja-JP" altLang="en-US" sz="6000" b="1" dirty="0"/>
              <a:t>ベクトル</a:t>
            </a:r>
            <a:r>
              <a:rPr lang="en-US" altLang="ja-JP" sz="6000" b="1" dirty="0"/>
              <a:t>DB</a:t>
            </a:r>
            <a:r>
              <a:rPr lang="ja-JP" altLang="en-US" sz="6000" b="1" dirty="0"/>
              <a:t>（埋め込み検索）</a:t>
            </a:r>
          </a:p>
          <a:p>
            <a:pPr fontAlgn="base"/>
            <a:r>
              <a:rPr lang="en-US" altLang="ja-JP" sz="6000" b="1" dirty="0"/>
              <a:t>- </a:t>
            </a:r>
            <a:r>
              <a:rPr lang="ja-JP" altLang="en-US" sz="6000" b="1" dirty="0"/>
              <a:t>グラフ</a:t>
            </a:r>
            <a:r>
              <a:rPr lang="en-US" altLang="ja-JP" sz="6000" b="1" dirty="0"/>
              <a:t>DB</a:t>
            </a:r>
            <a:r>
              <a:rPr lang="ja-JP" altLang="en-US" sz="6000" b="1" dirty="0"/>
              <a:t>（関係性の検索）</a:t>
            </a:r>
          </a:p>
          <a:p>
            <a:pPr fontAlgn="base"/>
            <a:r>
              <a:rPr lang="en-US" altLang="ja-JP" sz="6000" b="1" dirty="0"/>
              <a:t>- RDB / SQL</a:t>
            </a:r>
            <a:r>
              <a:rPr lang="ja-JP" altLang="en-US" sz="6000" b="1" dirty="0"/>
              <a:t>（構造化データ）</a:t>
            </a:r>
          </a:p>
          <a:p>
            <a:pPr fontAlgn="base"/>
            <a:r>
              <a:rPr lang="en-US" altLang="ja-JP" sz="6000" b="1" dirty="0"/>
              <a:t>- API</a:t>
            </a:r>
            <a:r>
              <a:rPr lang="ja-JP" altLang="en-US" sz="6000" b="1" dirty="0"/>
              <a:t>呼び出し（リアルタイムデータ）</a:t>
            </a:r>
          </a:p>
          <a:p>
            <a:pPr fontAlgn="base"/>
            <a:r>
              <a:rPr lang="en-US" altLang="ja-JP" sz="6000" b="1" dirty="0"/>
              <a:t>- </a:t>
            </a:r>
            <a:r>
              <a:rPr lang="ja-JP" altLang="en-US" sz="6000" b="1" dirty="0"/>
              <a:t>ファイルシステム </a:t>
            </a:r>
            <a:r>
              <a:rPr lang="en-US" altLang="ja-JP" sz="6000" b="1" dirty="0"/>
              <a:t>/ SharePoint / Graph …</a:t>
            </a:r>
          </a:p>
        </p:txBody>
      </p:sp>
    </p:spTree>
    <p:extLst>
      <p:ext uri="{BB962C8B-B14F-4D97-AF65-F5344CB8AC3E}">
        <p14:creationId xmlns:p14="http://schemas.microsoft.com/office/powerpoint/2010/main" val="224206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E58E5-7DB2-20FA-0364-9050F0A62D9F}"/>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0E5CB268-180B-A89E-5DE5-7B0DC10C9458}"/>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7200" b="1" dirty="0"/>
              <a:t>なんか色々と頑張って情報をかき集めてくる</a:t>
            </a:r>
            <a:endParaRPr lang="en-US" altLang="ja-JP" sz="7200" b="1" dirty="0"/>
          </a:p>
          <a:p>
            <a:pPr fontAlgn="base"/>
            <a:endParaRPr lang="en-US" altLang="ja-JP" sz="7200" b="1" dirty="0"/>
          </a:p>
          <a:p>
            <a:pPr fontAlgn="base"/>
            <a:r>
              <a:rPr lang="ja-JP" altLang="en-US" sz="7200" b="1" dirty="0"/>
              <a:t>→エージェンティック</a:t>
            </a:r>
            <a:r>
              <a:rPr lang="en-US" altLang="ja-JP" sz="7200" b="1" dirty="0"/>
              <a:t>RAG</a:t>
            </a:r>
          </a:p>
        </p:txBody>
      </p:sp>
    </p:spTree>
    <p:extLst>
      <p:ext uri="{BB962C8B-B14F-4D97-AF65-F5344CB8AC3E}">
        <p14:creationId xmlns:p14="http://schemas.microsoft.com/office/powerpoint/2010/main" val="243662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Web サイト&#10;&#10;AI 生成コンテンツは誤りを含む可能性があります。">
            <a:extLst>
              <a:ext uri="{FF2B5EF4-FFF2-40B4-BE49-F238E27FC236}">
                <a16:creationId xmlns:a16="http://schemas.microsoft.com/office/drawing/2014/main" id="{49EE6BAC-7568-053B-A9DD-FA6D7485487C}"/>
              </a:ext>
            </a:extLst>
          </p:cNvPr>
          <p:cNvPicPr>
            <a:picLocks noChangeAspect="1"/>
          </p:cNvPicPr>
          <p:nvPr/>
        </p:nvPicPr>
        <p:blipFill>
          <a:blip r:embed="rId2"/>
          <a:stretch>
            <a:fillRect/>
          </a:stretch>
        </p:blipFill>
        <p:spPr>
          <a:xfrm>
            <a:off x="66687" y="1801761"/>
            <a:ext cx="12058625" cy="3254478"/>
          </a:xfrm>
          <a:prstGeom prst="rect">
            <a:avLst/>
          </a:prstGeom>
        </p:spPr>
      </p:pic>
      <p:sp>
        <p:nvSpPr>
          <p:cNvPr id="5" name="テキスト ボックス 4">
            <a:extLst>
              <a:ext uri="{FF2B5EF4-FFF2-40B4-BE49-F238E27FC236}">
                <a16:creationId xmlns:a16="http://schemas.microsoft.com/office/drawing/2014/main" id="{BD253C5F-C2E6-3B33-7FC7-A1C82199F7F0}"/>
              </a:ext>
            </a:extLst>
          </p:cNvPr>
          <p:cNvSpPr txBox="1"/>
          <p:nvPr/>
        </p:nvSpPr>
        <p:spPr>
          <a:xfrm>
            <a:off x="3047999" y="5422102"/>
            <a:ext cx="6096000" cy="523220"/>
          </a:xfrm>
          <a:prstGeom prst="rect">
            <a:avLst/>
          </a:prstGeom>
          <a:noFill/>
        </p:spPr>
        <p:txBody>
          <a:bodyPr wrap="square">
            <a:spAutoFit/>
          </a:bodyPr>
          <a:lstStyle/>
          <a:p>
            <a:r>
              <a:rPr lang="en-US" altLang="ja-JP" sz="28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hlinkClick r:id="rId3"/>
              </a:rPr>
              <a:t>https://youtube.com/@ebibibi</a:t>
            </a:r>
            <a:endParaRPr lang="en-US" sz="2800" dirty="0"/>
          </a:p>
        </p:txBody>
      </p:sp>
    </p:spTree>
    <p:extLst>
      <p:ext uri="{BB962C8B-B14F-4D97-AF65-F5344CB8AC3E}">
        <p14:creationId xmlns:p14="http://schemas.microsoft.com/office/powerpoint/2010/main" val="237063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98C88-6A65-A844-7443-09EAF7F603ED}"/>
            </a:ext>
          </a:extLst>
        </p:cNvPr>
        <p:cNvGrpSpPr/>
        <p:nvPr/>
      </p:nvGrpSpPr>
      <p:grpSpPr>
        <a:xfrm>
          <a:off x="0" y="0"/>
          <a:ext cx="0" cy="0"/>
          <a:chOff x="0" y="0"/>
          <a:chExt cx="0" cy="0"/>
        </a:xfrm>
      </p:grpSpPr>
      <p:sp>
        <p:nvSpPr>
          <p:cNvPr id="3" name="テキスト プレースホルダー 5">
            <a:extLst>
              <a:ext uri="{FF2B5EF4-FFF2-40B4-BE49-F238E27FC236}">
                <a16:creationId xmlns:a16="http://schemas.microsoft.com/office/drawing/2014/main" id="{3A2AF21E-CC46-A783-D099-79BDFC1CAFAB}"/>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7200" b="1" dirty="0"/>
              <a:t>Foundry IQ</a:t>
            </a:r>
            <a:r>
              <a:rPr lang="ja-JP" altLang="en-US" sz="7200" b="1" dirty="0"/>
              <a:t>が</a:t>
            </a:r>
            <a:r>
              <a:rPr lang="en-US" altLang="ja-JP" sz="7200" b="1" dirty="0"/>
              <a:t>RAG</a:t>
            </a:r>
            <a:r>
              <a:rPr lang="ja-JP" altLang="en-US" sz="7200" b="1" dirty="0"/>
              <a:t>の進化系の位置づけ色々と自分で頑張ってたところを超楽にしてくれる</a:t>
            </a:r>
            <a:endParaRPr lang="en-US" altLang="ja-JP" sz="7200" b="1" dirty="0"/>
          </a:p>
        </p:txBody>
      </p:sp>
    </p:spTree>
    <p:extLst>
      <p:ext uri="{BB962C8B-B14F-4D97-AF65-F5344CB8AC3E}">
        <p14:creationId xmlns:p14="http://schemas.microsoft.com/office/powerpoint/2010/main" val="421401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0D8F9-DAAB-A8A3-8F4F-088C571E9C61}"/>
            </a:ext>
          </a:extLst>
        </p:cNvPr>
        <p:cNvGrpSpPr/>
        <p:nvPr/>
      </p:nvGrpSpPr>
      <p:grpSpPr>
        <a:xfrm>
          <a:off x="0" y="0"/>
          <a:ext cx="0" cy="0"/>
          <a:chOff x="0" y="0"/>
          <a:chExt cx="0" cy="0"/>
        </a:xfrm>
      </p:grpSpPr>
      <p:pic>
        <p:nvPicPr>
          <p:cNvPr id="6" name="図 5" descr="グラフィカル ユーザー インターフェイス, ダイアグラム, テキスト, アプリケーション, チャットまたはテキスト メッセージ&#10;&#10;AI 生成コンテンツは誤りを含む可能性があります。">
            <a:extLst>
              <a:ext uri="{FF2B5EF4-FFF2-40B4-BE49-F238E27FC236}">
                <a16:creationId xmlns:a16="http://schemas.microsoft.com/office/drawing/2014/main" id="{5EE8A0C2-08F1-271E-EA02-C7694ACB6048}"/>
              </a:ext>
            </a:extLst>
          </p:cNvPr>
          <p:cNvPicPr>
            <a:picLocks noChangeAspect="1"/>
          </p:cNvPicPr>
          <p:nvPr/>
        </p:nvPicPr>
        <p:blipFill>
          <a:blip r:embed="rId3"/>
          <a:stretch>
            <a:fillRect/>
          </a:stretch>
        </p:blipFill>
        <p:spPr>
          <a:xfrm>
            <a:off x="597243" y="0"/>
            <a:ext cx="10997514" cy="6185068"/>
          </a:xfrm>
          <a:prstGeom prst="rect">
            <a:avLst/>
          </a:prstGeom>
        </p:spPr>
      </p:pic>
      <p:sp>
        <p:nvSpPr>
          <p:cNvPr id="4" name="テキスト ボックス 3">
            <a:extLst>
              <a:ext uri="{FF2B5EF4-FFF2-40B4-BE49-F238E27FC236}">
                <a16:creationId xmlns:a16="http://schemas.microsoft.com/office/drawing/2014/main" id="{0F0164B4-D856-CBA4-2B62-AA143157D7DC}"/>
              </a:ext>
            </a:extLst>
          </p:cNvPr>
          <p:cNvSpPr txBox="1"/>
          <p:nvPr/>
        </p:nvSpPr>
        <p:spPr>
          <a:xfrm>
            <a:off x="0" y="6192457"/>
            <a:ext cx="12192000" cy="646331"/>
          </a:xfrm>
          <a:prstGeom prst="rect">
            <a:avLst/>
          </a:prstGeom>
          <a:noFill/>
        </p:spPr>
        <p:txBody>
          <a:bodyPr wrap="square">
            <a:spAutoFit/>
          </a:bodyPr>
          <a:lstStyle/>
          <a:p>
            <a:r>
              <a:rPr lang="ja-JP" altLang="en-US" dirty="0"/>
              <a:t>引用元：</a:t>
            </a:r>
            <a:r>
              <a:rPr lang="en-US" dirty="0"/>
              <a:t>Foundry IQ: the future of RAG with knowledge retrieval and AI Search | BRK196 - YouTube </a:t>
            </a:r>
            <a:r>
              <a:rPr lang="en-US" dirty="0">
                <a:hlinkClick r:id="rId4"/>
              </a:rPr>
              <a:t>https://www.youtube.com/watch?v=slDdNIQCJBQ</a:t>
            </a:r>
            <a:endParaRPr lang="en-US" dirty="0"/>
          </a:p>
        </p:txBody>
      </p:sp>
    </p:spTree>
    <p:extLst>
      <p:ext uri="{BB962C8B-B14F-4D97-AF65-F5344CB8AC3E}">
        <p14:creationId xmlns:p14="http://schemas.microsoft.com/office/powerpoint/2010/main" val="87761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49C77-DF9F-D5FD-6517-FE9A0AAB8C3A}"/>
            </a:ext>
          </a:extLst>
        </p:cNvPr>
        <p:cNvGrpSpPr/>
        <p:nvPr/>
      </p:nvGrpSpPr>
      <p:grpSpPr>
        <a:xfrm>
          <a:off x="0" y="0"/>
          <a:ext cx="0" cy="0"/>
          <a:chOff x="0" y="0"/>
          <a:chExt cx="0" cy="0"/>
        </a:xfrm>
      </p:grpSpPr>
      <p:pic>
        <p:nvPicPr>
          <p:cNvPr id="8" name="図 7" descr="グラフィカル ユーザー インターフェイス, アプリケーション&#10;&#10;AI 生成コンテンツは誤りを含む可能性があります。">
            <a:extLst>
              <a:ext uri="{FF2B5EF4-FFF2-40B4-BE49-F238E27FC236}">
                <a16:creationId xmlns:a16="http://schemas.microsoft.com/office/drawing/2014/main" id="{DAF6FD5E-D4AA-BD6C-DB86-B2893A880175}"/>
              </a:ext>
            </a:extLst>
          </p:cNvPr>
          <p:cNvPicPr>
            <a:picLocks noChangeAspect="1"/>
          </p:cNvPicPr>
          <p:nvPr/>
        </p:nvPicPr>
        <p:blipFill>
          <a:blip r:embed="rId3"/>
          <a:stretch>
            <a:fillRect/>
          </a:stretch>
        </p:blipFill>
        <p:spPr>
          <a:xfrm>
            <a:off x="640492" y="0"/>
            <a:ext cx="10911016" cy="6136421"/>
          </a:xfrm>
          <a:prstGeom prst="rect">
            <a:avLst/>
          </a:prstGeom>
        </p:spPr>
      </p:pic>
      <p:sp>
        <p:nvSpPr>
          <p:cNvPr id="2" name="テキスト ボックス 1">
            <a:extLst>
              <a:ext uri="{FF2B5EF4-FFF2-40B4-BE49-F238E27FC236}">
                <a16:creationId xmlns:a16="http://schemas.microsoft.com/office/drawing/2014/main" id="{C673A8F0-3883-35C3-A284-7C26C6D51E83}"/>
              </a:ext>
            </a:extLst>
          </p:cNvPr>
          <p:cNvSpPr txBox="1"/>
          <p:nvPr/>
        </p:nvSpPr>
        <p:spPr>
          <a:xfrm>
            <a:off x="0" y="6192457"/>
            <a:ext cx="12192000" cy="646331"/>
          </a:xfrm>
          <a:prstGeom prst="rect">
            <a:avLst/>
          </a:prstGeom>
          <a:noFill/>
        </p:spPr>
        <p:txBody>
          <a:bodyPr wrap="square">
            <a:spAutoFit/>
          </a:bodyPr>
          <a:lstStyle/>
          <a:p>
            <a:r>
              <a:rPr lang="ja-JP" altLang="en-US" dirty="0"/>
              <a:t>引用元：</a:t>
            </a:r>
            <a:r>
              <a:rPr lang="en-US" dirty="0"/>
              <a:t>Foundry IQ: the future of RAG with knowledge retrieval and AI Search | BRK196 - YouTube </a:t>
            </a:r>
            <a:r>
              <a:rPr lang="en-US" dirty="0">
                <a:hlinkClick r:id="rId4"/>
              </a:rPr>
              <a:t>https://www.youtube.com/watch?v=slDdNIQCJBQ</a:t>
            </a:r>
            <a:endParaRPr lang="en-US" dirty="0"/>
          </a:p>
        </p:txBody>
      </p:sp>
    </p:spTree>
    <p:extLst>
      <p:ext uri="{BB962C8B-B14F-4D97-AF65-F5344CB8AC3E}">
        <p14:creationId xmlns:p14="http://schemas.microsoft.com/office/powerpoint/2010/main" val="174229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6E2D3-4D7C-1C8A-2A87-818E0C830C53}"/>
            </a:ext>
          </a:extLst>
        </p:cNvPr>
        <p:cNvGrpSpPr/>
        <p:nvPr/>
      </p:nvGrpSpPr>
      <p:grpSpPr>
        <a:xfrm>
          <a:off x="0" y="0"/>
          <a:ext cx="0" cy="0"/>
          <a:chOff x="0" y="0"/>
          <a:chExt cx="0" cy="0"/>
        </a:xfrm>
      </p:grpSpPr>
      <p:pic>
        <p:nvPicPr>
          <p:cNvPr id="14" name="図 13" descr="ダイアグラム&#10;&#10;AI 生成コンテンツは誤りを含む可能性があります。">
            <a:extLst>
              <a:ext uri="{FF2B5EF4-FFF2-40B4-BE49-F238E27FC236}">
                <a16:creationId xmlns:a16="http://schemas.microsoft.com/office/drawing/2014/main" id="{E365BD91-E982-09EE-8BD5-77ECED7937CB}"/>
              </a:ext>
            </a:extLst>
          </p:cNvPr>
          <p:cNvPicPr>
            <a:picLocks noChangeAspect="1"/>
          </p:cNvPicPr>
          <p:nvPr/>
        </p:nvPicPr>
        <p:blipFill>
          <a:blip r:embed="rId3"/>
          <a:stretch>
            <a:fillRect/>
          </a:stretch>
        </p:blipFill>
        <p:spPr>
          <a:xfrm>
            <a:off x="720811" y="0"/>
            <a:ext cx="10750378" cy="6046077"/>
          </a:xfrm>
          <a:prstGeom prst="rect">
            <a:avLst/>
          </a:prstGeom>
        </p:spPr>
      </p:pic>
      <p:sp>
        <p:nvSpPr>
          <p:cNvPr id="2" name="テキスト ボックス 1">
            <a:extLst>
              <a:ext uri="{FF2B5EF4-FFF2-40B4-BE49-F238E27FC236}">
                <a16:creationId xmlns:a16="http://schemas.microsoft.com/office/drawing/2014/main" id="{A2AF5271-C46D-B511-44D4-57EACAF5C6E1}"/>
              </a:ext>
            </a:extLst>
          </p:cNvPr>
          <p:cNvSpPr txBox="1"/>
          <p:nvPr/>
        </p:nvSpPr>
        <p:spPr>
          <a:xfrm>
            <a:off x="0" y="6192457"/>
            <a:ext cx="12192000" cy="646331"/>
          </a:xfrm>
          <a:prstGeom prst="rect">
            <a:avLst/>
          </a:prstGeom>
          <a:noFill/>
        </p:spPr>
        <p:txBody>
          <a:bodyPr wrap="square">
            <a:spAutoFit/>
          </a:bodyPr>
          <a:lstStyle/>
          <a:p>
            <a:r>
              <a:rPr lang="ja-JP" altLang="en-US" dirty="0"/>
              <a:t>引用元：</a:t>
            </a:r>
            <a:r>
              <a:rPr lang="en-US" dirty="0"/>
              <a:t>Foundry IQ: the future of RAG with knowledge retrieval and AI Search | BRK196 - YouTube </a:t>
            </a:r>
            <a:r>
              <a:rPr lang="en-US" dirty="0">
                <a:hlinkClick r:id="rId4"/>
              </a:rPr>
              <a:t>https://www.youtube.com/watch?v=slDdNIQCJBQ</a:t>
            </a:r>
            <a:endParaRPr lang="en-US" dirty="0"/>
          </a:p>
        </p:txBody>
      </p:sp>
    </p:spTree>
    <p:extLst>
      <p:ext uri="{BB962C8B-B14F-4D97-AF65-F5344CB8AC3E}">
        <p14:creationId xmlns:p14="http://schemas.microsoft.com/office/powerpoint/2010/main" val="223678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DFDD78D7-2AA8-D156-31C1-3624E5A1D49C}"/>
              </a:ext>
            </a:extLst>
          </p:cNvPr>
          <p:cNvGraphicFramePr>
            <a:graphicFrameLocks noGrp="1"/>
          </p:cNvGraphicFramePr>
          <p:nvPr>
            <p:extLst>
              <p:ext uri="{D42A27DB-BD31-4B8C-83A1-F6EECF244321}">
                <p14:modId xmlns:p14="http://schemas.microsoft.com/office/powerpoint/2010/main" val="3525321708"/>
              </p:ext>
            </p:extLst>
          </p:nvPr>
        </p:nvGraphicFramePr>
        <p:xfrm>
          <a:off x="440674" y="2146984"/>
          <a:ext cx="11060936" cy="4389120"/>
        </p:xfrm>
        <a:graphic>
          <a:graphicData uri="http://schemas.openxmlformats.org/drawingml/2006/table">
            <a:tbl>
              <a:tblPr/>
              <a:tblGrid>
                <a:gridCol w="2214391">
                  <a:extLst>
                    <a:ext uri="{9D8B030D-6E8A-4147-A177-3AD203B41FA5}">
                      <a16:colId xmlns:a16="http://schemas.microsoft.com/office/drawing/2014/main" val="951700021"/>
                    </a:ext>
                  </a:extLst>
                </a:gridCol>
                <a:gridCol w="3059935">
                  <a:extLst>
                    <a:ext uri="{9D8B030D-6E8A-4147-A177-3AD203B41FA5}">
                      <a16:colId xmlns:a16="http://schemas.microsoft.com/office/drawing/2014/main" val="2912697680"/>
                    </a:ext>
                  </a:extLst>
                </a:gridCol>
                <a:gridCol w="3021376">
                  <a:extLst>
                    <a:ext uri="{9D8B030D-6E8A-4147-A177-3AD203B41FA5}">
                      <a16:colId xmlns:a16="http://schemas.microsoft.com/office/drawing/2014/main" val="194273261"/>
                    </a:ext>
                  </a:extLst>
                </a:gridCol>
                <a:gridCol w="2765234">
                  <a:extLst>
                    <a:ext uri="{9D8B030D-6E8A-4147-A177-3AD203B41FA5}">
                      <a16:colId xmlns:a16="http://schemas.microsoft.com/office/drawing/2014/main" val="3521249106"/>
                    </a:ext>
                  </a:extLst>
                </a:gridCol>
              </a:tblGrid>
              <a:tr h="0">
                <a:tc>
                  <a:txBody>
                    <a:bodyPr/>
                    <a:lstStyle/>
                    <a:p>
                      <a:pPr>
                        <a:buNone/>
                      </a:pPr>
                      <a:r>
                        <a:rPr lang="en-US" sz="2400" dirty="0">
                          <a:solidFill>
                            <a:srgbClr val="FFF8E1"/>
                          </a:solidFill>
                          <a:effectLst/>
                        </a:rPr>
                        <a:t>IQ</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solidFill>
                            <a:srgbClr val="FFF8E1"/>
                          </a:solidFill>
                          <a:effectLst/>
                        </a:rPr>
                        <a:t>対象領域</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solidFill>
                            <a:srgbClr val="FFF8E1"/>
                          </a:solidFill>
                          <a:effectLst/>
                        </a:rPr>
                        <a:t>関連サービス</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solidFill>
                            <a:srgbClr val="FFF8E1"/>
                          </a:solidFill>
                          <a:effectLst/>
                        </a:rPr>
                        <a:t>一言で言うと</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extLst>
                  <a:ext uri="{0D108BD9-81ED-4DB2-BD59-A6C34878D82A}">
                    <a16:rowId xmlns:a16="http://schemas.microsoft.com/office/drawing/2014/main" val="2227718941"/>
                  </a:ext>
                </a:extLst>
              </a:tr>
              <a:tr h="0">
                <a:tc>
                  <a:txBody>
                    <a:bodyPr/>
                    <a:lstStyle/>
                    <a:p>
                      <a:pPr>
                        <a:buNone/>
                      </a:pPr>
                      <a:r>
                        <a:rPr lang="en-US" sz="2400" b="1" dirty="0">
                          <a:effectLst/>
                        </a:rPr>
                        <a:t>Work IQ</a:t>
                      </a:r>
                      <a:endParaRPr lang="en-US" sz="2400" dirty="0">
                        <a:effectLst/>
                      </a:endParaRP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dirty="0">
                          <a:effectLst/>
                        </a:rPr>
                        <a:t>人と組織の仕事</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en-US" sz="2400">
                          <a:effectLst/>
                        </a:rPr>
                        <a:t>Microsoft 365 Copilot / Graph</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effectLst/>
                        </a:rPr>
                        <a:t>「あなたと会社の</a:t>
                      </a:r>
                      <a:r>
                        <a:rPr lang="en-US" altLang="ja-JP" sz="2400">
                          <a:effectLst/>
                        </a:rPr>
                        <a:t>"</a:t>
                      </a:r>
                      <a:r>
                        <a:rPr lang="ja-JP" altLang="en-US" sz="2400">
                          <a:effectLst/>
                        </a:rPr>
                        <a:t>仕事の文脈</a:t>
                      </a:r>
                      <a:r>
                        <a:rPr lang="en-US" altLang="ja-JP" sz="2400">
                          <a:effectLst/>
                        </a:rPr>
                        <a:t>"</a:t>
                      </a:r>
                      <a:r>
                        <a:rPr lang="ja-JP" altLang="en-US" sz="2400">
                          <a:effectLst/>
                        </a:rPr>
                        <a:t>を理解する</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extLst>
                  <a:ext uri="{0D108BD9-81ED-4DB2-BD59-A6C34878D82A}">
                    <a16:rowId xmlns:a16="http://schemas.microsoft.com/office/drawing/2014/main" val="1547075295"/>
                  </a:ext>
                </a:extLst>
              </a:tr>
              <a:tr h="0">
                <a:tc>
                  <a:txBody>
                    <a:bodyPr/>
                    <a:lstStyle/>
                    <a:p>
                      <a:pPr>
                        <a:buNone/>
                      </a:pPr>
                      <a:r>
                        <a:rPr lang="en-US" sz="2400" b="1">
                          <a:effectLst/>
                        </a:rPr>
                        <a:t>Fabric IQ</a:t>
                      </a:r>
                      <a:endParaRPr lang="en-US" sz="2400">
                        <a:effectLst/>
                      </a:endParaRP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dirty="0">
                          <a:effectLst/>
                        </a:rPr>
                        <a:t>ビジネスデータ</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en-US" sz="2400">
                          <a:effectLst/>
                        </a:rPr>
                        <a:t>Microsoft Fabric / OneLake / Power BI</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effectLst/>
                        </a:rPr>
                        <a:t>「会社のデータ」を意味づける</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extLst>
                  <a:ext uri="{0D108BD9-81ED-4DB2-BD59-A6C34878D82A}">
                    <a16:rowId xmlns:a16="http://schemas.microsoft.com/office/drawing/2014/main" val="751235963"/>
                  </a:ext>
                </a:extLst>
              </a:tr>
              <a:tr h="0">
                <a:tc>
                  <a:txBody>
                    <a:bodyPr/>
                    <a:lstStyle/>
                    <a:p>
                      <a:pPr>
                        <a:buNone/>
                      </a:pPr>
                      <a:r>
                        <a:rPr lang="en-US" sz="2400" b="1">
                          <a:effectLst/>
                        </a:rPr>
                        <a:t>Foundry IQ</a:t>
                      </a:r>
                      <a:endParaRPr lang="en-US" sz="2400">
                        <a:effectLst/>
                      </a:endParaRP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effectLst/>
                        </a:rPr>
                        <a:t>エージェント向け企業ナレッジ</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it-IT" sz="2400">
                          <a:effectLst/>
                        </a:rPr>
                        <a:t>Azure AI Foundry / AI Search</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dirty="0">
                          <a:effectLst/>
                        </a:rPr>
                        <a:t>「企業の知識ベース」を統合し、エージェントに届ける</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extLst>
                  <a:ext uri="{0D108BD9-81ED-4DB2-BD59-A6C34878D82A}">
                    <a16:rowId xmlns:a16="http://schemas.microsoft.com/office/drawing/2014/main" val="2719993982"/>
                  </a:ext>
                </a:extLst>
              </a:tr>
            </a:tbl>
          </a:graphicData>
        </a:graphic>
      </p:graphicFrame>
      <p:sp>
        <p:nvSpPr>
          <p:cNvPr id="3" name="テキスト プレースホルダー 5">
            <a:extLst>
              <a:ext uri="{FF2B5EF4-FFF2-40B4-BE49-F238E27FC236}">
                <a16:creationId xmlns:a16="http://schemas.microsoft.com/office/drawing/2014/main" id="{6CD0463D-3225-F7E0-F746-297A7186A87C}"/>
              </a:ext>
            </a:extLst>
          </p:cNvPr>
          <p:cNvSpPr txBox="1">
            <a:spLocks/>
          </p:cNvSpPr>
          <p:nvPr/>
        </p:nvSpPr>
        <p:spPr>
          <a:xfrm>
            <a:off x="0" y="536027"/>
            <a:ext cx="12192000" cy="1046602"/>
          </a:xfrm>
          <a:prstGeom prst="rect">
            <a:avLst/>
          </a:prstGeom>
        </p:spPr>
        <p:txBody>
          <a:bodyPr anchor="ctr" anchorCtr="0">
            <a:normAutofit fontScale="62500" lnSpcReduction="200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6000" b="1" dirty="0"/>
              <a:t>3</a:t>
            </a:r>
            <a:r>
              <a:rPr lang="ja-JP" altLang="en-US" sz="6000" b="1" dirty="0"/>
              <a:t>つの</a:t>
            </a:r>
            <a:r>
              <a:rPr lang="en-US" altLang="ja-JP" sz="6000" b="1" dirty="0"/>
              <a:t>IQ</a:t>
            </a:r>
            <a:r>
              <a:rPr lang="ja-JP" altLang="en-US" sz="6000" b="1" dirty="0"/>
              <a:t>の概要</a:t>
            </a:r>
            <a:endParaRPr lang="en-US" altLang="ja-JP" sz="6000" b="1" dirty="0"/>
          </a:p>
          <a:p>
            <a:pPr fontAlgn="base"/>
            <a:r>
              <a:rPr lang="ja-JP" altLang="en-US" sz="6000" b="1" dirty="0"/>
              <a:t>領域ごとに最適化されたインテリジェンス層</a:t>
            </a:r>
            <a:endParaRPr lang="en-US" altLang="ja-JP" sz="6000" b="1" dirty="0"/>
          </a:p>
        </p:txBody>
      </p:sp>
    </p:spTree>
    <p:extLst>
      <p:ext uri="{BB962C8B-B14F-4D97-AF65-F5344CB8AC3E}">
        <p14:creationId xmlns:p14="http://schemas.microsoft.com/office/powerpoint/2010/main" val="5110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A7EEC-3578-4B80-6EBC-935DC3F1B161}"/>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F8C688C4-07A3-57B9-6517-8F2B73403C01}"/>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5400" b="1" dirty="0"/>
              <a:t>AI</a:t>
            </a:r>
            <a:r>
              <a:rPr lang="ja-JP" altLang="en-US" sz="5400" b="1" dirty="0"/>
              <a:t>エージェントが</a:t>
            </a:r>
            <a:endParaRPr lang="en-US" altLang="ja-JP" sz="5400" b="1" dirty="0"/>
          </a:p>
          <a:p>
            <a:pPr algn="ctr" fontAlgn="base"/>
            <a:r>
              <a:rPr lang="ja-JP" altLang="en-US" sz="5400" b="1" dirty="0"/>
              <a:t>いかに取得しやすいようにデータを保持しておくか</a:t>
            </a:r>
            <a:endParaRPr lang="en-US" altLang="ja-JP" sz="5400" b="1" dirty="0"/>
          </a:p>
          <a:p>
            <a:pPr algn="ctr" fontAlgn="base"/>
            <a:endParaRPr lang="en-US" altLang="ja-JP" sz="5400" b="1" dirty="0"/>
          </a:p>
          <a:p>
            <a:pPr algn="ctr" fontAlgn="base"/>
            <a:r>
              <a:rPr lang="ja-JP" altLang="en-US" sz="5400" b="1" dirty="0"/>
              <a:t>場所？形式？インターフェース？</a:t>
            </a:r>
            <a:endParaRPr lang="en-US" altLang="ja-JP" sz="5400" b="1" dirty="0"/>
          </a:p>
          <a:p>
            <a:pPr algn="ctr" fontAlgn="base"/>
            <a:r>
              <a:rPr lang="ja-JP" altLang="en-US" sz="5400" b="1" dirty="0"/>
              <a:t>エージェントの形にしておくのもあり</a:t>
            </a:r>
            <a:endParaRPr lang="en-US" altLang="ja-JP" sz="5400" b="1" dirty="0"/>
          </a:p>
          <a:p>
            <a:pPr algn="ctr" fontAlgn="base"/>
            <a:endParaRPr lang="en-US" altLang="ja-JP" sz="5400" b="1" dirty="0"/>
          </a:p>
          <a:p>
            <a:pPr algn="ctr" fontAlgn="base"/>
            <a:r>
              <a:rPr lang="ja-JP" altLang="en-US" sz="5400" b="1" dirty="0"/>
              <a:t>オンプレミスのデータはどうする？</a:t>
            </a:r>
            <a:endParaRPr lang="en-US" altLang="ja-JP" sz="5400" b="1" dirty="0"/>
          </a:p>
        </p:txBody>
      </p:sp>
    </p:spTree>
    <p:extLst>
      <p:ext uri="{BB962C8B-B14F-4D97-AF65-F5344CB8AC3E}">
        <p14:creationId xmlns:p14="http://schemas.microsoft.com/office/powerpoint/2010/main" val="222178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18E47-3BDC-3DF6-10FE-BCA34A95D0E6}"/>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853508ED-ED47-150E-C763-98FBBD114560}"/>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6600" b="1" dirty="0"/>
              <a:t>Microsoft</a:t>
            </a:r>
            <a:r>
              <a:rPr lang="ja-JP" altLang="en-US" sz="6600" b="1" dirty="0"/>
              <a:t>にのっかるもよし</a:t>
            </a:r>
            <a:endParaRPr lang="en-US" altLang="ja-JP" sz="6600" b="1" dirty="0"/>
          </a:p>
          <a:p>
            <a:pPr algn="ctr" fontAlgn="base"/>
            <a:r>
              <a:rPr lang="ja-JP" altLang="en-US" sz="6600" b="1" dirty="0"/>
              <a:t>独自に作成するもよし</a:t>
            </a:r>
            <a:endParaRPr lang="en-US" altLang="ja-JP" sz="6600" b="1" dirty="0"/>
          </a:p>
          <a:p>
            <a:pPr algn="ctr" fontAlgn="base"/>
            <a:endParaRPr lang="en-US" altLang="ja-JP" sz="6600" b="1" dirty="0"/>
          </a:p>
          <a:p>
            <a:pPr algn="ctr" fontAlgn="base"/>
            <a:r>
              <a:rPr lang="ja-JP" altLang="en-US" sz="6600" b="1" dirty="0"/>
              <a:t>面白い時代ですね！</a:t>
            </a:r>
            <a:endParaRPr lang="en-US" altLang="ja-JP" sz="6600" b="1" dirty="0"/>
          </a:p>
        </p:txBody>
      </p:sp>
    </p:spTree>
    <p:extLst>
      <p:ext uri="{BB962C8B-B14F-4D97-AF65-F5344CB8AC3E}">
        <p14:creationId xmlns:p14="http://schemas.microsoft.com/office/powerpoint/2010/main" val="102949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E1-FB46-6711-A04A-81E5FE26C6C8}"/>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5F18C04E-F03C-941C-C638-5764F4283EA8}"/>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5400" b="1" dirty="0"/>
              <a:t>以上です、ありがとうございました！</a:t>
            </a:r>
            <a:endParaRPr lang="en-US" altLang="ja-JP" sz="5400" b="1" dirty="0"/>
          </a:p>
        </p:txBody>
      </p:sp>
      <p:pic>
        <p:nvPicPr>
          <p:cNvPr id="3" name="図 2" descr="アイコン&#10;&#10;自動的に生成された説明">
            <a:extLst>
              <a:ext uri="{FF2B5EF4-FFF2-40B4-BE49-F238E27FC236}">
                <a16:creationId xmlns:a16="http://schemas.microsoft.com/office/drawing/2014/main" id="{3FFB5F0B-4CA8-3726-B2E6-E55A8BDA6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849" y="472752"/>
            <a:ext cx="1965451" cy="1965451"/>
          </a:xfrm>
          <a:prstGeom prst="rect">
            <a:avLst/>
          </a:prstGeom>
        </p:spPr>
      </p:pic>
    </p:spTree>
    <p:extLst>
      <p:ext uri="{BB962C8B-B14F-4D97-AF65-F5344CB8AC3E}">
        <p14:creationId xmlns:p14="http://schemas.microsoft.com/office/powerpoint/2010/main" val="65748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BBD38F59-D494-6E62-AD00-63BD5C002BE1}"/>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6600" b="1" dirty="0"/>
              <a:t>Microsoft Ignite 2025</a:t>
            </a:r>
          </a:p>
          <a:p>
            <a:pPr fontAlgn="base"/>
            <a:r>
              <a:rPr lang="en-US" altLang="ja-JP" sz="6600" b="1" dirty="0"/>
              <a:t>AI</a:t>
            </a:r>
            <a:r>
              <a:rPr lang="ja-JP" altLang="en-US" sz="6600" b="1" dirty="0"/>
              <a:t>、</a:t>
            </a:r>
            <a:r>
              <a:rPr lang="en-US" altLang="ja-JP" sz="6600" b="1" dirty="0"/>
              <a:t>AI</a:t>
            </a:r>
            <a:r>
              <a:rPr lang="ja-JP" altLang="en-US" sz="6600" b="1" dirty="0"/>
              <a:t>エージェント周りの話ばっかりでしたね</a:t>
            </a:r>
            <a:endParaRPr lang="en-US" altLang="ja-JP" sz="6600" b="1" dirty="0"/>
          </a:p>
        </p:txBody>
      </p:sp>
    </p:spTree>
    <p:extLst>
      <p:ext uri="{BB962C8B-B14F-4D97-AF65-F5344CB8AC3E}">
        <p14:creationId xmlns:p14="http://schemas.microsoft.com/office/powerpoint/2010/main" val="111947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62451-D812-C9E6-1813-E7AB7F7C989B}"/>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8759BF73-DC03-0E58-5FE2-402854CBA5F5}"/>
              </a:ext>
            </a:extLst>
          </p:cNvPr>
          <p:cNvSpPr txBox="1">
            <a:spLocks/>
          </p:cNvSpPr>
          <p:nvPr/>
        </p:nvSpPr>
        <p:spPr>
          <a:xfrm>
            <a:off x="0" y="0"/>
            <a:ext cx="12192000" cy="6858000"/>
          </a:xfrm>
          <a:prstGeom prst="rect">
            <a:avLst/>
          </a:prstGeom>
        </p:spPr>
        <p:txBody>
          <a:bodyPr anchor="ctr" anchorCtr="0">
            <a:normAutofit lnSpcReduction="100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6600" b="1" dirty="0"/>
              <a:t>私からは</a:t>
            </a:r>
            <a:r>
              <a:rPr lang="en-US" altLang="ja-JP" sz="6600" b="1" dirty="0"/>
              <a:t>2</a:t>
            </a:r>
            <a:r>
              <a:rPr lang="ja-JP" altLang="en-US" sz="6600" b="1" dirty="0"/>
              <a:t>点</a:t>
            </a:r>
            <a:endParaRPr lang="en-US" altLang="ja-JP" sz="6600" b="1" dirty="0"/>
          </a:p>
          <a:p>
            <a:pPr marL="1143000" indent="-1143000" fontAlgn="base">
              <a:buAutoNum type="arabicPeriod"/>
            </a:pPr>
            <a:r>
              <a:rPr lang="en-US" altLang="ja-JP" sz="6600" b="1" dirty="0"/>
              <a:t>AI</a:t>
            </a:r>
            <a:r>
              <a:rPr lang="ja-JP" altLang="en-US" sz="6600" b="1" dirty="0"/>
              <a:t>エージェント大激増の時代にどうやって管理するか？</a:t>
            </a:r>
            <a:endParaRPr lang="en-US" altLang="ja-JP" sz="6600" b="1" dirty="0"/>
          </a:p>
          <a:p>
            <a:pPr marL="1143000" indent="-1143000" fontAlgn="base">
              <a:buAutoNum type="arabicPeriod"/>
            </a:pPr>
            <a:r>
              <a:rPr lang="en-US" altLang="ja-JP" sz="6600" b="1" dirty="0"/>
              <a:t>AI</a:t>
            </a:r>
            <a:r>
              <a:rPr lang="ja-JP" altLang="en-US" sz="6600" b="1" dirty="0"/>
              <a:t>エージェントにどうやってうまく独自の知識を渡すか？</a:t>
            </a:r>
            <a:endParaRPr lang="en-US" altLang="ja-JP" sz="6600" b="1" dirty="0"/>
          </a:p>
        </p:txBody>
      </p:sp>
    </p:spTree>
    <p:extLst>
      <p:ext uri="{BB962C8B-B14F-4D97-AF65-F5344CB8AC3E}">
        <p14:creationId xmlns:p14="http://schemas.microsoft.com/office/powerpoint/2010/main" val="57872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CBB6-64C7-9F2E-DF48-9BCC731BA971}"/>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95BE8EDD-4901-E249-3224-4EA28B9D74DF}"/>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6600" b="1" dirty="0"/>
              <a:t>個人の見解が多く含まれますのでご注意ください</a:t>
            </a:r>
            <a:r>
              <a:rPr lang="en-US" altLang="ja-JP" sz="6600" b="1" dirty="0"/>
              <a:t>…</a:t>
            </a:r>
            <a:r>
              <a:rPr lang="ja-JP" altLang="en-US" sz="6600" b="1" dirty="0"/>
              <a:t>！</a:t>
            </a:r>
            <a:endParaRPr lang="en-US" altLang="ja-JP" sz="6600" b="1" dirty="0"/>
          </a:p>
        </p:txBody>
      </p:sp>
    </p:spTree>
    <p:extLst>
      <p:ext uri="{BB962C8B-B14F-4D97-AF65-F5344CB8AC3E}">
        <p14:creationId xmlns:p14="http://schemas.microsoft.com/office/powerpoint/2010/main" val="205000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A3D4-42B8-4596-393C-1493FA3B906D}"/>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FA5EB2D8-C52C-AC63-90ED-78670E663961}"/>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6600" b="1" dirty="0"/>
              <a:t>AI</a:t>
            </a:r>
            <a:r>
              <a:rPr lang="ja-JP" altLang="en-US" sz="6600" b="1" dirty="0"/>
              <a:t>エージェント大激増の時代に</a:t>
            </a:r>
            <a:endParaRPr lang="en-US" altLang="ja-JP" sz="6600" b="1" dirty="0"/>
          </a:p>
          <a:p>
            <a:pPr fontAlgn="base"/>
            <a:r>
              <a:rPr lang="ja-JP" altLang="en-US" sz="6600" b="1" dirty="0"/>
              <a:t>どうやって管理するか？</a:t>
            </a:r>
            <a:endParaRPr lang="en-US" altLang="ja-JP" sz="6600" b="1" dirty="0"/>
          </a:p>
        </p:txBody>
      </p:sp>
      <p:pic>
        <p:nvPicPr>
          <p:cNvPr id="3" name="図 2" descr="アイコン&#10;&#10;自動的に生成された説明">
            <a:extLst>
              <a:ext uri="{FF2B5EF4-FFF2-40B4-BE49-F238E27FC236}">
                <a16:creationId xmlns:a16="http://schemas.microsoft.com/office/drawing/2014/main" id="{F1457D9F-AD27-BF20-BDAB-2F33C03FD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849" y="472752"/>
            <a:ext cx="1965451" cy="1965451"/>
          </a:xfrm>
          <a:prstGeom prst="rect">
            <a:avLst/>
          </a:prstGeom>
        </p:spPr>
      </p:pic>
    </p:spTree>
    <p:extLst>
      <p:ext uri="{BB962C8B-B14F-4D97-AF65-F5344CB8AC3E}">
        <p14:creationId xmlns:p14="http://schemas.microsoft.com/office/powerpoint/2010/main" val="124472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2F223-AFEA-9FBF-A777-34B14030219D}"/>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3D2B66BE-46DC-7415-154D-3AC2948BF2D7}"/>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6600" b="1" dirty="0"/>
              <a:t>人間と同じように</a:t>
            </a:r>
            <a:endParaRPr lang="en-US" altLang="ja-JP" sz="6600" b="1" dirty="0"/>
          </a:p>
          <a:p>
            <a:pPr fontAlgn="base"/>
            <a:r>
              <a:rPr lang="ja-JP" altLang="en-US" sz="6600" b="1" dirty="0"/>
              <a:t>エージェントにも</a:t>
            </a:r>
            <a:r>
              <a:rPr lang="en-US" altLang="ja-JP" sz="6600" b="1" dirty="0"/>
              <a:t>ID</a:t>
            </a:r>
            <a:r>
              <a:rPr lang="ja-JP" altLang="en-US" sz="6600" b="1" dirty="0"/>
              <a:t>をつけて管理する！</a:t>
            </a:r>
            <a:endParaRPr lang="en-US" altLang="ja-JP" sz="6600" b="1" dirty="0"/>
          </a:p>
        </p:txBody>
      </p:sp>
    </p:spTree>
    <p:extLst>
      <p:ext uri="{BB962C8B-B14F-4D97-AF65-F5344CB8AC3E}">
        <p14:creationId xmlns:p14="http://schemas.microsoft.com/office/powerpoint/2010/main" val="123396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57734-2831-7B00-59DC-7CD409293F5C}"/>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668DA662-EA1E-B36F-F65C-4C2FACC6D40B}"/>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8000" b="1" dirty="0" err="1"/>
              <a:t>Micrsoft</a:t>
            </a:r>
            <a:r>
              <a:rPr lang="en-US" altLang="ja-JP" sz="8000" b="1" dirty="0"/>
              <a:t> Entra Agent ID</a:t>
            </a:r>
          </a:p>
        </p:txBody>
      </p:sp>
    </p:spTree>
    <p:extLst>
      <p:ext uri="{BB962C8B-B14F-4D97-AF65-F5344CB8AC3E}">
        <p14:creationId xmlns:p14="http://schemas.microsoft.com/office/powerpoint/2010/main" val="366662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源真ゴシック Heavy">
      <a:majorFont>
        <a:latin typeface="源真ゴシック Heavy"/>
        <a:ea typeface="源真ゴシック Heavy"/>
        <a:cs typeface=""/>
      </a:majorFont>
      <a:minorFont>
        <a:latin typeface="源真ゴシック Heavy"/>
        <a:ea typeface="源真ゴシック Heavy"/>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1615</Words>
  <Application>Microsoft Office PowerPoint</Application>
  <PresentationFormat>ワイド画面</PresentationFormat>
  <Paragraphs>213</Paragraphs>
  <Slides>37</Slides>
  <Notes>25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37</vt:i4>
      </vt:variant>
    </vt:vector>
  </HeadingPairs>
  <TitlesOfParts>
    <vt:vector size="45" baseType="lpstr">
      <vt:lpstr>Meiryo</vt:lpstr>
      <vt:lpstr>游ゴシック</vt:lpstr>
      <vt:lpstr>源真ゴシック Heavy</vt:lpstr>
      <vt:lpstr>源真ゴシックP Heavy</vt:lpstr>
      <vt:lpstr>Arial</vt:lpstr>
      <vt:lpstr>Segoe UI</vt:lpstr>
      <vt:lpstr>Wingdings</vt:lpstr>
      <vt:lpstr>2_デザインの設定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エージェントセキュリティ全体像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Ebisuda, Masahiko</dc:creator>
  <cp:lastModifiedBy>Ebisuda Masahiko</cp:lastModifiedBy>
  <cp:revision>5</cp:revision>
  <dcterms:created xsi:type="dcterms:W3CDTF">2021-03-20T13:03:33Z</dcterms:created>
  <dcterms:modified xsi:type="dcterms:W3CDTF">2025-12-12T01:57:21Z</dcterms:modified>
</cp:coreProperties>
</file>